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77" r:id="rId2"/>
    <p:sldId id="268" r:id="rId3"/>
    <p:sldId id="257" r:id="rId4"/>
    <p:sldId id="258" r:id="rId5"/>
    <p:sldId id="259" r:id="rId6"/>
    <p:sldId id="260" r:id="rId7"/>
    <p:sldId id="269" r:id="rId8"/>
    <p:sldId id="267" r:id="rId9"/>
    <p:sldId id="263" r:id="rId10"/>
    <p:sldId id="264" r:id="rId11"/>
    <p:sldId id="265" r:id="rId12"/>
    <p:sldId id="266" r:id="rId13"/>
    <p:sldId id="270" r:id="rId14"/>
    <p:sldId id="282" r:id="rId15"/>
    <p:sldId id="271" r:id="rId16"/>
    <p:sldId id="272" r:id="rId17"/>
    <p:sldId id="273" r:id="rId18"/>
    <p:sldId id="274" r:id="rId19"/>
    <p:sldId id="261" r:id="rId20"/>
    <p:sldId id="275" r:id="rId21"/>
    <p:sldId id="276" r:id="rId22"/>
    <p:sldId id="280" r:id="rId23"/>
    <p:sldId id="279"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id="{C5BACD71-F105-406D-B736-DFC81C20D45E}">
          <p14:sldIdLst>
            <p14:sldId id="277"/>
          </p14:sldIdLst>
        </p14:section>
        <p14:section name="Big Bang" id="{EC84FD47-EC22-40F0-9C80-DAE84D4A6D13}">
          <p14:sldIdLst>
            <p14:sldId id="268"/>
            <p14:sldId id="257"/>
            <p14:sldId id="258"/>
            <p14:sldId id="259"/>
            <p14:sldId id="260"/>
            <p14:sldId id="269"/>
          </p14:sldIdLst>
        </p14:section>
        <p14:section name="Reconstruction" id="{42F09AA0-CE1E-4CD3-99AA-2B5D981442F7}">
          <p14:sldIdLst>
            <p14:sldId id="267"/>
            <p14:sldId id="263"/>
            <p14:sldId id="264"/>
            <p14:sldId id="265"/>
            <p14:sldId id="266"/>
            <p14:sldId id="270"/>
          </p14:sldIdLst>
        </p14:section>
        <p14:section name="Virtual Estates" id="{4D1CF010-E560-4A4D-A6B9-883C3CD9B291}">
          <p14:sldIdLst>
            <p14:sldId id="282"/>
            <p14:sldId id="271"/>
            <p14:sldId id="272"/>
            <p14:sldId id="273"/>
            <p14:sldId id="274"/>
            <p14:sldId id="261"/>
            <p14:sldId id="275"/>
            <p14:sldId id="276"/>
          </p14:sldIdLst>
        </p14:section>
        <p14:section name="QA" id="{12BB1654-8DD9-480A-9ED9-5B63C90FB3E4}">
          <p14:sldIdLst>
            <p14:sldId id="280"/>
          </p14:sldIdLst>
        </p14:section>
        <p14:section name="Closing" id="{D3933282-83C7-4AB9-A705-4B0618786E64}">
          <p14:sldIdLst>
            <p14:sldId id="27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BBE4BB0-57C0-403A-B156-2A902CD6FF07}" v="17" dt="2022-12-11T09:19:11.1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6327"/>
  </p:normalViewPr>
  <p:slideViewPr>
    <p:cSldViewPr snapToGrid="0">
      <p:cViewPr varScale="1">
        <p:scale>
          <a:sx n="81" d="100"/>
          <a:sy n="81" d="100"/>
        </p:scale>
        <p:origin x="114" y="18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张 志伟" userId="e723e8d99b5a6c57" providerId="LiveId" clId="{1BBE4BB0-57C0-403A-B156-2A902CD6FF07}"/>
    <pc:docChg chg="undo custSel addSld delSld modSld addSection modSection">
      <pc:chgData name="张 志伟" userId="e723e8d99b5a6c57" providerId="LiveId" clId="{1BBE4BB0-57C0-403A-B156-2A902CD6FF07}" dt="2022-12-11T09:22:16.605" v="500" actId="20577"/>
      <pc:docMkLst>
        <pc:docMk/>
      </pc:docMkLst>
      <pc:sldChg chg="add del">
        <pc:chgData name="张 志伟" userId="e723e8d99b5a6c57" providerId="LiveId" clId="{1BBE4BB0-57C0-403A-B156-2A902CD6FF07}" dt="2022-12-11T09:20:02.114" v="498" actId="47"/>
        <pc:sldMkLst>
          <pc:docMk/>
          <pc:sldMk cId="3150823912" sldId="256"/>
        </pc:sldMkLst>
      </pc:sldChg>
      <pc:sldChg chg="del">
        <pc:chgData name="张 志伟" userId="e723e8d99b5a6c57" providerId="LiveId" clId="{1BBE4BB0-57C0-403A-B156-2A902CD6FF07}" dt="2022-12-11T08:59:31.783" v="0" actId="47"/>
        <pc:sldMkLst>
          <pc:docMk/>
          <pc:sldMk cId="1492439809" sldId="261"/>
        </pc:sldMkLst>
      </pc:sldChg>
      <pc:sldChg chg="add">
        <pc:chgData name="张 志伟" userId="e723e8d99b5a6c57" providerId="LiveId" clId="{1BBE4BB0-57C0-403A-B156-2A902CD6FF07}" dt="2022-12-11T09:04:09.731" v="115"/>
        <pc:sldMkLst>
          <pc:docMk/>
          <pc:sldMk cId="4138374556" sldId="261"/>
        </pc:sldMkLst>
      </pc:sldChg>
      <pc:sldChg chg="del">
        <pc:chgData name="张 志伟" userId="e723e8d99b5a6c57" providerId="LiveId" clId="{1BBE4BB0-57C0-403A-B156-2A902CD6FF07}" dt="2022-12-11T09:03:28.494" v="111" actId="47"/>
        <pc:sldMkLst>
          <pc:docMk/>
          <pc:sldMk cId="0" sldId="262"/>
        </pc:sldMkLst>
      </pc:sldChg>
      <pc:sldChg chg="add del">
        <pc:chgData name="张 志伟" userId="e723e8d99b5a6c57" providerId="LiveId" clId="{1BBE4BB0-57C0-403A-B156-2A902CD6FF07}" dt="2022-12-11T09:04:26.936" v="117" actId="47"/>
        <pc:sldMkLst>
          <pc:docMk/>
          <pc:sldMk cId="3943161557" sldId="262"/>
        </pc:sldMkLst>
      </pc:sldChg>
      <pc:sldChg chg="modSp mod">
        <pc:chgData name="张 志伟" userId="e723e8d99b5a6c57" providerId="LiveId" clId="{1BBE4BB0-57C0-403A-B156-2A902CD6FF07}" dt="2022-12-11T09:22:16.605" v="500" actId="20577"/>
        <pc:sldMkLst>
          <pc:docMk/>
          <pc:sldMk cId="0" sldId="263"/>
        </pc:sldMkLst>
        <pc:spChg chg="mod">
          <ac:chgData name="张 志伟" userId="e723e8d99b5a6c57" providerId="LiveId" clId="{1BBE4BB0-57C0-403A-B156-2A902CD6FF07}" dt="2022-12-11T09:02:19.005" v="93" actId="20577"/>
          <ac:spMkLst>
            <pc:docMk/>
            <pc:sldMk cId="0" sldId="263"/>
            <ac:spMk id="2" creationId="{00000000-0000-0000-0000-000000000000}"/>
          </ac:spMkLst>
        </pc:spChg>
        <pc:spChg chg="mod">
          <ac:chgData name="张 志伟" userId="e723e8d99b5a6c57" providerId="LiveId" clId="{1BBE4BB0-57C0-403A-B156-2A902CD6FF07}" dt="2022-12-11T09:22:16.605" v="500" actId="20577"/>
          <ac:spMkLst>
            <pc:docMk/>
            <pc:sldMk cId="0" sldId="263"/>
            <ac:spMk id="12" creationId="{00000000-0000-0000-0000-000000000000}"/>
          </ac:spMkLst>
        </pc:spChg>
      </pc:sldChg>
      <pc:sldChg chg="modSp mod">
        <pc:chgData name="张 志伟" userId="e723e8d99b5a6c57" providerId="LiveId" clId="{1BBE4BB0-57C0-403A-B156-2A902CD6FF07}" dt="2022-12-11T09:03:09.070" v="110" actId="20577"/>
        <pc:sldMkLst>
          <pc:docMk/>
          <pc:sldMk cId="0" sldId="264"/>
        </pc:sldMkLst>
        <pc:spChg chg="mod">
          <ac:chgData name="张 志伟" userId="e723e8d99b5a6c57" providerId="LiveId" clId="{1BBE4BB0-57C0-403A-B156-2A902CD6FF07}" dt="2022-12-11T09:03:09.070" v="110" actId="20577"/>
          <ac:spMkLst>
            <pc:docMk/>
            <pc:sldMk cId="0" sldId="264"/>
            <ac:spMk id="2" creationId="{00000000-0000-0000-0000-000000000000}"/>
          </ac:spMkLst>
        </pc:spChg>
      </pc:sldChg>
      <pc:sldChg chg="modSp mod">
        <pc:chgData name="张 志伟" userId="e723e8d99b5a6c57" providerId="LiveId" clId="{1BBE4BB0-57C0-403A-B156-2A902CD6FF07}" dt="2022-12-11T09:02:51.517" v="104" actId="20577"/>
        <pc:sldMkLst>
          <pc:docMk/>
          <pc:sldMk cId="0" sldId="265"/>
        </pc:sldMkLst>
        <pc:spChg chg="mod">
          <ac:chgData name="张 志伟" userId="e723e8d99b5a6c57" providerId="LiveId" clId="{1BBE4BB0-57C0-403A-B156-2A902CD6FF07}" dt="2022-12-11T09:02:51.517" v="104" actId="20577"/>
          <ac:spMkLst>
            <pc:docMk/>
            <pc:sldMk cId="0" sldId="265"/>
            <ac:spMk id="2" creationId="{00000000-0000-0000-0000-000000000000}"/>
          </ac:spMkLst>
        </pc:spChg>
      </pc:sldChg>
      <pc:sldChg chg="modSp mod">
        <pc:chgData name="张 志伟" userId="e723e8d99b5a6c57" providerId="LiveId" clId="{1BBE4BB0-57C0-403A-B156-2A902CD6FF07}" dt="2022-12-11T09:02:40.165" v="94" actId="20577"/>
        <pc:sldMkLst>
          <pc:docMk/>
          <pc:sldMk cId="0" sldId="266"/>
        </pc:sldMkLst>
        <pc:spChg chg="mod">
          <ac:chgData name="张 志伟" userId="e723e8d99b5a6c57" providerId="LiveId" clId="{1BBE4BB0-57C0-403A-B156-2A902CD6FF07}" dt="2022-12-11T09:02:40.165" v="94" actId="20577"/>
          <ac:spMkLst>
            <pc:docMk/>
            <pc:sldMk cId="0" sldId="266"/>
            <ac:spMk id="2" creationId="{00000000-0000-0000-0000-000000000000}"/>
          </ac:spMkLst>
        </pc:spChg>
        <pc:spChg chg="mod">
          <ac:chgData name="张 志伟" userId="e723e8d99b5a6c57" providerId="LiveId" clId="{1BBE4BB0-57C0-403A-B156-2A902CD6FF07}" dt="2022-12-11T09:01:13.709" v="58" actId="20577"/>
          <ac:spMkLst>
            <pc:docMk/>
            <pc:sldMk cId="0" sldId="266"/>
            <ac:spMk id="3" creationId="{00000000-0000-0000-0000-000000000000}"/>
          </ac:spMkLst>
        </pc:spChg>
      </pc:sldChg>
      <pc:sldChg chg="modSp mod">
        <pc:chgData name="张 志伟" userId="e723e8d99b5a6c57" providerId="LiveId" clId="{1BBE4BB0-57C0-403A-B156-2A902CD6FF07}" dt="2022-12-11T09:15:41.947" v="384" actId="27636"/>
        <pc:sldMkLst>
          <pc:docMk/>
          <pc:sldMk cId="598639504" sldId="267"/>
        </pc:sldMkLst>
        <pc:spChg chg="mod">
          <ac:chgData name="张 志伟" userId="e723e8d99b5a6c57" providerId="LiveId" clId="{1BBE4BB0-57C0-403A-B156-2A902CD6FF07}" dt="2022-12-11T09:15:41.947" v="384" actId="27636"/>
          <ac:spMkLst>
            <pc:docMk/>
            <pc:sldMk cId="598639504" sldId="267"/>
            <ac:spMk id="3" creationId="{A8EB9F2D-6EA9-0364-587B-96B821A9907E}"/>
          </ac:spMkLst>
        </pc:spChg>
      </pc:sldChg>
      <pc:sldChg chg="modSp mod">
        <pc:chgData name="张 志伟" userId="e723e8d99b5a6c57" providerId="LiveId" clId="{1BBE4BB0-57C0-403A-B156-2A902CD6FF07}" dt="2022-12-11T09:15:52.454" v="392" actId="20577"/>
        <pc:sldMkLst>
          <pc:docMk/>
          <pc:sldMk cId="747461693" sldId="268"/>
        </pc:sldMkLst>
        <pc:spChg chg="mod">
          <ac:chgData name="张 志伟" userId="e723e8d99b5a6c57" providerId="LiveId" clId="{1BBE4BB0-57C0-403A-B156-2A902CD6FF07}" dt="2022-12-11T09:15:52.454" v="392" actId="20577"/>
          <ac:spMkLst>
            <pc:docMk/>
            <pc:sldMk cId="747461693" sldId="268"/>
            <ac:spMk id="3" creationId="{18D1F30F-49EE-B720-9247-BA9E1AB8C42B}"/>
          </ac:spMkLst>
        </pc:spChg>
      </pc:sldChg>
      <pc:sldChg chg="modSp mod">
        <pc:chgData name="张 志伟" userId="e723e8d99b5a6c57" providerId="LiveId" clId="{1BBE4BB0-57C0-403A-B156-2A902CD6FF07}" dt="2022-12-11T08:59:59.157" v="20" actId="20577"/>
        <pc:sldMkLst>
          <pc:docMk/>
          <pc:sldMk cId="3174453794" sldId="269"/>
        </pc:sldMkLst>
        <pc:spChg chg="mod">
          <ac:chgData name="张 志伟" userId="e723e8d99b5a6c57" providerId="LiveId" clId="{1BBE4BB0-57C0-403A-B156-2A902CD6FF07}" dt="2022-12-11T08:59:59.157" v="20" actId="20577"/>
          <ac:spMkLst>
            <pc:docMk/>
            <pc:sldMk cId="3174453794" sldId="269"/>
            <ac:spMk id="3" creationId="{E131A4AE-59C5-71A0-D9CC-F9F7E8904A9A}"/>
          </ac:spMkLst>
        </pc:spChg>
      </pc:sldChg>
      <pc:sldChg chg="modSp add mod">
        <pc:chgData name="张 志伟" userId="e723e8d99b5a6c57" providerId="LiveId" clId="{1BBE4BB0-57C0-403A-B156-2A902CD6FF07}" dt="2022-12-11T09:01:00.908" v="53" actId="20577"/>
        <pc:sldMkLst>
          <pc:docMk/>
          <pc:sldMk cId="2975338989" sldId="270"/>
        </pc:sldMkLst>
        <pc:spChg chg="mod">
          <ac:chgData name="张 志伟" userId="e723e8d99b5a6c57" providerId="LiveId" clId="{1BBE4BB0-57C0-403A-B156-2A902CD6FF07}" dt="2022-12-11T09:01:00.908" v="53" actId="20577"/>
          <ac:spMkLst>
            <pc:docMk/>
            <pc:sldMk cId="2975338989" sldId="270"/>
            <ac:spMk id="3" creationId="{E131A4AE-59C5-71A0-D9CC-F9F7E8904A9A}"/>
          </ac:spMkLst>
        </pc:spChg>
      </pc:sldChg>
      <pc:sldChg chg="add">
        <pc:chgData name="张 志伟" userId="e723e8d99b5a6c57" providerId="LiveId" clId="{1BBE4BB0-57C0-403A-B156-2A902CD6FF07}" dt="2022-12-11T09:04:09.731" v="115"/>
        <pc:sldMkLst>
          <pc:docMk/>
          <pc:sldMk cId="3725717847" sldId="271"/>
        </pc:sldMkLst>
      </pc:sldChg>
      <pc:sldChg chg="add">
        <pc:chgData name="张 志伟" userId="e723e8d99b5a6c57" providerId="LiveId" clId="{1BBE4BB0-57C0-403A-B156-2A902CD6FF07}" dt="2022-12-11T09:04:09.731" v="115"/>
        <pc:sldMkLst>
          <pc:docMk/>
          <pc:sldMk cId="318832231" sldId="272"/>
        </pc:sldMkLst>
      </pc:sldChg>
      <pc:sldChg chg="add">
        <pc:chgData name="张 志伟" userId="e723e8d99b5a6c57" providerId="LiveId" clId="{1BBE4BB0-57C0-403A-B156-2A902CD6FF07}" dt="2022-12-11T09:04:09.731" v="115"/>
        <pc:sldMkLst>
          <pc:docMk/>
          <pc:sldMk cId="3286143232" sldId="273"/>
        </pc:sldMkLst>
      </pc:sldChg>
      <pc:sldChg chg="add">
        <pc:chgData name="张 志伟" userId="e723e8d99b5a6c57" providerId="LiveId" clId="{1BBE4BB0-57C0-403A-B156-2A902CD6FF07}" dt="2022-12-11T09:04:09.731" v="115"/>
        <pc:sldMkLst>
          <pc:docMk/>
          <pc:sldMk cId="2836697406" sldId="274"/>
        </pc:sldMkLst>
      </pc:sldChg>
      <pc:sldChg chg="add">
        <pc:chgData name="张 志伟" userId="e723e8d99b5a6c57" providerId="LiveId" clId="{1BBE4BB0-57C0-403A-B156-2A902CD6FF07}" dt="2022-12-11T09:04:09.731" v="115"/>
        <pc:sldMkLst>
          <pc:docMk/>
          <pc:sldMk cId="1643421764" sldId="275"/>
        </pc:sldMkLst>
      </pc:sldChg>
      <pc:sldChg chg="modSp add mod">
        <pc:chgData name="张 志伟" userId="e723e8d99b5a6c57" providerId="LiveId" clId="{1BBE4BB0-57C0-403A-B156-2A902CD6FF07}" dt="2022-12-11T09:05:06.429" v="150" actId="20577"/>
        <pc:sldMkLst>
          <pc:docMk/>
          <pc:sldMk cId="3983238229" sldId="276"/>
        </pc:sldMkLst>
        <pc:spChg chg="mod">
          <ac:chgData name="张 志伟" userId="e723e8d99b5a6c57" providerId="LiveId" clId="{1BBE4BB0-57C0-403A-B156-2A902CD6FF07}" dt="2022-12-11T09:05:06.429" v="150" actId="20577"/>
          <ac:spMkLst>
            <pc:docMk/>
            <pc:sldMk cId="3983238229" sldId="276"/>
            <ac:spMk id="3" creationId="{E131A4AE-59C5-71A0-D9CC-F9F7E8904A9A}"/>
          </ac:spMkLst>
        </pc:spChg>
      </pc:sldChg>
      <pc:sldChg chg="addSp delSp modSp new mod">
        <pc:chgData name="张 志伟" userId="e723e8d99b5a6c57" providerId="LiveId" clId="{1BBE4BB0-57C0-403A-B156-2A902CD6FF07}" dt="2022-12-11T09:13:13.197" v="373" actId="20577"/>
        <pc:sldMkLst>
          <pc:docMk/>
          <pc:sldMk cId="280379344" sldId="277"/>
        </pc:sldMkLst>
        <pc:spChg chg="mod">
          <ac:chgData name="张 志伟" userId="e723e8d99b5a6c57" providerId="LiveId" clId="{1BBE4BB0-57C0-403A-B156-2A902CD6FF07}" dt="2022-12-11T09:05:57.973" v="183" actId="20577"/>
          <ac:spMkLst>
            <pc:docMk/>
            <pc:sldMk cId="280379344" sldId="277"/>
            <ac:spMk id="2" creationId="{4F5D6D8E-D854-1385-F2C7-C88F9C7BF07C}"/>
          </ac:spMkLst>
        </pc:spChg>
        <pc:spChg chg="mod">
          <ac:chgData name="张 志伟" userId="e723e8d99b5a6c57" providerId="LiveId" clId="{1BBE4BB0-57C0-403A-B156-2A902CD6FF07}" dt="2022-12-11T09:13:13.197" v="373" actId="20577"/>
          <ac:spMkLst>
            <pc:docMk/>
            <pc:sldMk cId="280379344" sldId="277"/>
            <ac:spMk id="3" creationId="{528EF3DB-D0A2-D1CA-046E-CF6C96962F1E}"/>
          </ac:spMkLst>
        </pc:spChg>
        <pc:spChg chg="add del mod">
          <ac:chgData name="张 志伟" userId="e723e8d99b5a6c57" providerId="LiveId" clId="{1BBE4BB0-57C0-403A-B156-2A902CD6FF07}" dt="2022-12-11T09:10:19.196" v="289"/>
          <ac:spMkLst>
            <pc:docMk/>
            <pc:sldMk cId="280379344" sldId="277"/>
            <ac:spMk id="5" creationId="{EA5BBE80-DDDC-6242-7725-F03431348F07}"/>
          </ac:spMkLst>
        </pc:spChg>
      </pc:sldChg>
      <pc:sldChg chg="new del">
        <pc:chgData name="张 志伟" userId="e723e8d99b5a6c57" providerId="LiveId" clId="{1BBE4BB0-57C0-403A-B156-2A902CD6FF07}" dt="2022-12-11T09:14:00.937" v="378" actId="47"/>
        <pc:sldMkLst>
          <pc:docMk/>
          <pc:sldMk cId="2364844534" sldId="278"/>
        </pc:sldMkLst>
      </pc:sldChg>
      <pc:sldChg chg="add del">
        <pc:chgData name="张 志伟" userId="e723e8d99b5a6c57" providerId="LiveId" clId="{1BBE4BB0-57C0-403A-B156-2A902CD6FF07}" dt="2022-12-11T09:18:25.822" v="473" actId="47"/>
        <pc:sldMkLst>
          <pc:docMk/>
          <pc:sldMk cId="2994246956" sldId="279"/>
        </pc:sldMkLst>
      </pc:sldChg>
      <pc:sldChg chg="modSp add mod">
        <pc:chgData name="张 志伟" userId="e723e8d99b5a6c57" providerId="LiveId" clId="{1BBE4BB0-57C0-403A-B156-2A902CD6FF07}" dt="2022-12-11T09:17:00.245" v="429" actId="20577"/>
        <pc:sldMkLst>
          <pc:docMk/>
          <pc:sldMk cId="3800951120" sldId="280"/>
        </pc:sldMkLst>
        <pc:spChg chg="mod">
          <ac:chgData name="张 志伟" userId="e723e8d99b5a6c57" providerId="LiveId" clId="{1BBE4BB0-57C0-403A-B156-2A902CD6FF07}" dt="2022-12-11T09:16:40.948" v="412" actId="20577"/>
          <ac:spMkLst>
            <pc:docMk/>
            <pc:sldMk cId="3800951120" sldId="280"/>
            <ac:spMk id="2" creationId="{4FDD0D14-F96A-2536-028A-05EC340CC293}"/>
          </ac:spMkLst>
        </pc:spChg>
        <pc:spChg chg="mod">
          <ac:chgData name="张 志伟" userId="e723e8d99b5a6c57" providerId="LiveId" clId="{1BBE4BB0-57C0-403A-B156-2A902CD6FF07}" dt="2022-12-11T09:17:00.245" v="429" actId="20577"/>
          <ac:spMkLst>
            <pc:docMk/>
            <pc:sldMk cId="3800951120" sldId="280"/>
            <ac:spMk id="3" creationId="{5B1E2077-1291-CFCA-EF28-2F5ACAB22BF7}"/>
          </ac:spMkLst>
        </pc:spChg>
      </pc:sldChg>
      <pc:sldChg chg="addSp delSp modSp add del mod">
        <pc:chgData name="张 志伟" userId="e723e8d99b5a6c57" providerId="LiveId" clId="{1BBE4BB0-57C0-403A-B156-2A902CD6FF07}" dt="2022-12-11T09:20:16.161" v="499" actId="47"/>
        <pc:sldMkLst>
          <pc:docMk/>
          <pc:sldMk cId="1567196320" sldId="281"/>
        </pc:sldMkLst>
        <pc:spChg chg="mod">
          <ac:chgData name="张 志伟" userId="e723e8d99b5a6c57" providerId="LiveId" clId="{1BBE4BB0-57C0-403A-B156-2A902CD6FF07}" dt="2022-12-11T09:18:06.396" v="469" actId="20577"/>
          <ac:spMkLst>
            <pc:docMk/>
            <pc:sldMk cId="1567196320" sldId="281"/>
            <ac:spMk id="2" creationId="{4FDD0D14-F96A-2536-028A-05EC340CC293}"/>
          </ac:spMkLst>
        </pc:spChg>
        <pc:spChg chg="del">
          <ac:chgData name="张 志伟" userId="e723e8d99b5a6c57" providerId="LiveId" clId="{1BBE4BB0-57C0-403A-B156-2A902CD6FF07}" dt="2022-12-11T09:18:13.071" v="470" actId="478"/>
          <ac:spMkLst>
            <pc:docMk/>
            <pc:sldMk cId="1567196320" sldId="281"/>
            <ac:spMk id="3" creationId="{5B1E2077-1291-CFCA-EF28-2F5ACAB22BF7}"/>
          </ac:spMkLst>
        </pc:spChg>
        <pc:spChg chg="add mod">
          <ac:chgData name="张 志伟" userId="e723e8d99b5a6c57" providerId="LiveId" clId="{1BBE4BB0-57C0-403A-B156-2A902CD6FF07}" dt="2022-12-11T09:17:51.804" v="433"/>
          <ac:spMkLst>
            <pc:docMk/>
            <pc:sldMk cId="1567196320" sldId="281"/>
            <ac:spMk id="6" creationId="{4A098226-7944-4E9E-5229-CDB27C7BA711}"/>
          </ac:spMkLst>
        </pc:spChg>
        <pc:spChg chg="add del mod">
          <ac:chgData name="张 志伟" userId="e723e8d99b5a6c57" providerId="LiveId" clId="{1BBE4BB0-57C0-403A-B156-2A902CD6FF07}" dt="2022-12-11T09:18:16.196" v="471" actId="478"/>
          <ac:spMkLst>
            <pc:docMk/>
            <pc:sldMk cId="1567196320" sldId="281"/>
            <ac:spMk id="8" creationId="{08CD654F-AA3D-C3F0-620F-74F7567010BF}"/>
          </ac:spMkLst>
        </pc:spChg>
      </pc:sldChg>
      <pc:sldChg chg="add del">
        <pc:chgData name="张 志伟" userId="e723e8d99b5a6c57" providerId="LiveId" clId="{1BBE4BB0-57C0-403A-B156-2A902CD6FF07}" dt="2022-12-11T09:17:40.342" v="431"/>
        <pc:sldMkLst>
          <pc:docMk/>
          <pc:sldMk cId="2432524818" sldId="281"/>
        </pc:sldMkLst>
      </pc:sldChg>
      <pc:sldChg chg="modSp add mod">
        <pc:chgData name="张 志伟" userId="e723e8d99b5a6c57" providerId="LiveId" clId="{1BBE4BB0-57C0-403A-B156-2A902CD6FF07}" dt="2022-12-11T09:19:48.524" v="497" actId="20577"/>
        <pc:sldMkLst>
          <pc:docMk/>
          <pc:sldMk cId="2819766566" sldId="282"/>
        </pc:sldMkLst>
        <pc:spChg chg="mod">
          <ac:chgData name="张 志伟" userId="e723e8d99b5a6c57" providerId="LiveId" clId="{1BBE4BB0-57C0-403A-B156-2A902CD6FF07}" dt="2022-12-11T09:19:48.524" v="497" actId="20577"/>
          <ac:spMkLst>
            <pc:docMk/>
            <pc:sldMk cId="2819766566" sldId="282"/>
            <ac:spMk id="2" creationId="{BF1E2C2A-5800-FE94-8209-8E4AA99A961F}"/>
          </ac:spMkLst>
        </pc:spChg>
        <pc:spChg chg="mod">
          <ac:chgData name="张 志伟" userId="e723e8d99b5a6c57" providerId="LiveId" clId="{1BBE4BB0-57C0-403A-B156-2A902CD6FF07}" dt="2022-12-11T09:19:36.757" v="491" actId="20577"/>
          <ac:spMkLst>
            <pc:docMk/>
            <pc:sldMk cId="2819766566" sldId="282"/>
            <ac:spMk id="3" creationId="{A8EB9F2D-6EA9-0364-587B-96B821A9907E}"/>
          </ac:spMkLst>
        </pc:spChg>
      </pc:sldChg>
    </pc:docChg>
  </pc:docChgLst>
</pc:chgInfo>
</file>

<file path=ppt/media/image10.png>
</file>

<file path=ppt/media/image11.jpeg>
</file>

<file path=ppt/media/image12.jpeg>
</file>

<file path=ppt/media/image13.jpg>
</file>

<file path=ppt/media/image14.png>
</file>

<file path=ppt/media/image15.png>
</file>

<file path=ppt/media/image16.png>
</file>

<file path=ppt/media/image17.png>
</file>

<file path=ppt/media/image2.png>
</file>

<file path=ppt/media/image3.jpg>
</file>

<file path=ppt/media/image4.png>
</file>

<file path=ppt/media/image5.png>
</file>

<file path=ppt/media/image6.jpg>
</file>

<file path=ppt/media/image7.jpeg>
</file>

<file path=ppt/media/image8.png>
</file>

<file path=ppt/media/image9.GIF>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946166-66DE-5247-9DBF-F6208CD276A4}" type="datetimeFigureOut">
              <a:t>2022/12/11</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71F62A-1E0F-014A-BE6B-2696F475EF74}" type="slidenum">
              <a:t>‹#›</a:t>
            </a:fld>
            <a:endParaRPr kumimoji="1" lang="zh-CN" altLang="en-US"/>
          </a:p>
        </p:txBody>
      </p:sp>
    </p:spTree>
    <p:extLst>
      <p:ext uri="{BB962C8B-B14F-4D97-AF65-F5344CB8AC3E}">
        <p14:creationId xmlns:p14="http://schemas.microsoft.com/office/powerpoint/2010/main" val="6159716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kern="1200" dirty="0">
                <a:solidFill>
                  <a:schemeClr val="tx1"/>
                </a:solidFill>
                <a:effectLst/>
                <a:latin typeface="+mn-lt"/>
                <a:ea typeface="+mn-ea"/>
                <a:cs typeface="+mn-cs"/>
              </a:rPr>
              <a:t>The fundamental goal of virtual reality reconstruction technology is to map everything in the real world to the virtual world. Imagine how cool it is that you can easily do things that are difficult to do in the real world. You can enjoy countless streams and waterfalls, visit famous relics, or communicate with people thousands of miles away in a virtual space just at home.</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5871F62A-1E0F-014A-BE6B-2696F475EF74}" type="slidenum">
              <a:rPr lang="en-US" altLang="zh-CN" smtClean="0"/>
              <a:t>9</a:t>
            </a:fld>
            <a:endParaRPr kumimoji="1"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kern="1200" dirty="0">
                <a:solidFill>
                  <a:schemeClr val="tx1"/>
                </a:solidFill>
                <a:effectLst/>
                <a:latin typeface="+mn-lt"/>
                <a:ea typeface="+mn-ea"/>
                <a:cs typeface="+mn-cs"/>
              </a:rPr>
              <a:t>Today, reconstruction technology has been developed to a certain extent. We can reconstruct the scene just using the camera in your cell phone. Also we can reconstruct a fairly realistic three-dimensional avatar for specific persons just using one of their pictures. </a:t>
            </a:r>
            <a:r>
              <a:rPr lang="en-US" altLang="zh-CN" sz="1200" kern="1200" dirty="0" err="1">
                <a:solidFill>
                  <a:schemeClr val="tx1"/>
                </a:solidFill>
                <a:effectLst/>
                <a:latin typeface="+mn-lt"/>
                <a:ea typeface="+mn-ea"/>
                <a:cs typeface="+mn-cs"/>
              </a:rPr>
              <a:t>whats</a:t>
            </a:r>
            <a:r>
              <a:rPr lang="en-US" altLang="zh-CN" sz="1200" kern="1200" dirty="0">
                <a:solidFill>
                  <a:schemeClr val="tx1"/>
                </a:solidFill>
                <a:effectLst/>
                <a:latin typeface="+mn-lt"/>
                <a:ea typeface="+mn-ea"/>
                <a:cs typeface="+mn-cs"/>
              </a:rPr>
              <a:t> more, we can use the physics engine to simulate what will happen in real life.</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5871F62A-1E0F-014A-BE6B-2696F475EF74}" type="slidenum">
              <a:rPr lang="en-US" altLang="zh-CN" smtClean="0"/>
              <a:t>10</a:t>
            </a:fld>
            <a:endParaRPr kumimoji="1"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In the future, the reconstruction from the physical world to the digital world will be faster, finer, and more accurate. I believe that the digital world will eventually become our second world, and all of us will be able to enjoy the fun of wandering in the digital ocean.</a:t>
            </a:r>
            <a:endParaRPr lang="zh-CN" altLang="en-US" dirty="0"/>
          </a:p>
        </p:txBody>
      </p:sp>
      <p:sp>
        <p:nvSpPr>
          <p:cNvPr id="4" name="灯片编号占位符 3"/>
          <p:cNvSpPr>
            <a:spLocks noGrp="1"/>
          </p:cNvSpPr>
          <p:nvPr>
            <p:ph type="sldNum" sz="quarter" idx="5"/>
          </p:nvPr>
        </p:nvSpPr>
        <p:spPr/>
        <p:txBody>
          <a:bodyPr/>
          <a:lstStyle/>
          <a:p>
            <a:fld id="{5871F62A-1E0F-014A-BE6B-2696F475EF74}" type="slidenum">
              <a:rPr lang="en-US" altLang="zh-CN" smtClean="0"/>
              <a:t>11</a:t>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kern="1200" dirty="0">
                <a:solidFill>
                  <a:schemeClr val="tx1"/>
                </a:solidFill>
                <a:effectLst/>
                <a:latin typeface="+mn-lt"/>
                <a:ea typeface="+mn-ea"/>
                <a:cs typeface="+mn-cs"/>
              </a:rPr>
              <a:t>The themes I have dealt with can be boiled down as the goals, present situation, and future of virtual reality reconstruction technical. That's all for my talk. Thanks for your attention!</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5871F62A-1E0F-014A-BE6B-2696F475EF74}" type="slidenum">
              <a:rPr lang="en-US" altLang="zh-CN" smtClean="0"/>
              <a:t>12</a:t>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22650B-4159-F0A4-4834-C710465A2E0B}"/>
              </a:ext>
            </a:extLst>
          </p:cNvPr>
          <p:cNvSpPr>
            <a:spLocks noGrp="1"/>
          </p:cNvSpPr>
          <p:nvPr>
            <p:ph type="ctrTitle"/>
          </p:nvPr>
        </p:nvSpPr>
        <p:spPr>
          <a:xfrm>
            <a:off x="1524000" y="1843200"/>
            <a:ext cx="8676000" cy="2387600"/>
          </a:xfrm>
        </p:spPr>
        <p:txBody>
          <a:bodyPr anchor="b">
            <a:normAutofit/>
          </a:bodyPr>
          <a:lstStyle>
            <a:lvl1pPr algn="r">
              <a:defRPr sz="54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BC86FE0B-1D21-70B2-72F8-93C420BB86CB}"/>
              </a:ext>
            </a:extLst>
          </p:cNvPr>
          <p:cNvSpPr>
            <a:spLocks noGrp="1"/>
          </p:cNvSpPr>
          <p:nvPr>
            <p:ph type="subTitle" idx="1"/>
          </p:nvPr>
        </p:nvSpPr>
        <p:spPr>
          <a:xfrm>
            <a:off x="1524000" y="4323600"/>
            <a:ext cx="8676000" cy="936000"/>
          </a:xfrm>
        </p:spPr>
        <p:txBody>
          <a:bodyPr/>
          <a:lstStyle>
            <a:lvl1pPr marL="0" indent="0" algn="r">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F2364179-6BE8-FB16-663A-DCDC42053F7E}"/>
              </a:ext>
            </a:extLst>
          </p:cNvPr>
          <p:cNvSpPr>
            <a:spLocks noGrp="1"/>
          </p:cNvSpPr>
          <p:nvPr>
            <p:ph type="dt" sz="half" idx="10"/>
          </p:nvPr>
        </p:nvSpPr>
        <p:spPr/>
        <p:txBody>
          <a:bodyPr/>
          <a:lstStyle/>
          <a:p>
            <a:fld id="{73797EB3-F77E-4D72-BE9B-84FAFF3CA4EF}" type="datetime1">
              <a:rPr lang="zh-CN" altLang="en-US" smtClean="0"/>
              <a:t>2022/12/11</a:t>
            </a:fld>
            <a:endParaRPr kumimoji="1" lang="zh-CN" altLang="en-US"/>
          </a:p>
        </p:txBody>
      </p:sp>
      <p:sp>
        <p:nvSpPr>
          <p:cNvPr id="5" name="页脚占位符 4">
            <a:extLst>
              <a:ext uri="{FF2B5EF4-FFF2-40B4-BE49-F238E27FC236}">
                <a16:creationId xmlns:a16="http://schemas.microsoft.com/office/drawing/2014/main" id="{A147DBFA-53DF-71CC-9E23-8877021DA450}"/>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6" name="灯片编号占位符 5">
            <a:extLst>
              <a:ext uri="{FF2B5EF4-FFF2-40B4-BE49-F238E27FC236}">
                <a16:creationId xmlns:a16="http://schemas.microsoft.com/office/drawing/2014/main" id="{AEC1F9D0-DF33-CB91-B848-D668E7D967E1}"/>
              </a:ext>
            </a:extLst>
          </p:cNvPr>
          <p:cNvSpPr>
            <a:spLocks noGrp="1"/>
          </p:cNvSpPr>
          <p:nvPr>
            <p:ph type="sldNum" sz="quarter" idx="12"/>
          </p:nvPr>
        </p:nvSpPr>
        <p:spPr/>
        <p:txBody>
          <a:bodyPr/>
          <a:lstStyle/>
          <a:p>
            <a:fld id="{D054094E-59FB-124A-8F04-8A25D233F3BE}" type="slidenum">
              <a:t>‹#›</a:t>
            </a:fld>
            <a:endParaRPr kumimoji="1" lang="zh-CN" altLang="en-US"/>
          </a:p>
        </p:txBody>
      </p:sp>
    </p:spTree>
    <p:extLst>
      <p:ext uri="{BB962C8B-B14F-4D97-AF65-F5344CB8AC3E}">
        <p14:creationId xmlns:p14="http://schemas.microsoft.com/office/powerpoint/2010/main" val="2944275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BACDC2-DC9D-859C-C75A-E227958807A7}"/>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8ACD408D-F78A-00F5-72FC-6DA3D43B7E82}"/>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0A5C6DEB-5C6F-EE05-B176-7F5D80524C10}"/>
              </a:ext>
            </a:extLst>
          </p:cNvPr>
          <p:cNvSpPr>
            <a:spLocks noGrp="1"/>
          </p:cNvSpPr>
          <p:nvPr>
            <p:ph type="dt" sz="half" idx="10"/>
          </p:nvPr>
        </p:nvSpPr>
        <p:spPr/>
        <p:txBody>
          <a:bodyPr/>
          <a:lstStyle/>
          <a:p>
            <a:fld id="{F3BE806C-A245-4FAF-851C-8401A154D270}" type="datetime1">
              <a:rPr lang="zh-CN" altLang="en-US" smtClean="0"/>
              <a:t>2022/12/11</a:t>
            </a:fld>
            <a:endParaRPr kumimoji="1" lang="zh-CN" altLang="en-US"/>
          </a:p>
        </p:txBody>
      </p:sp>
      <p:sp>
        <p:nvSpPr>
          <p:cNvPr id="5" name="页脚占位符 4">
            <a:extLst>
              <a:ext uri="{FF2B5EF4-FFF2-40B4-BE49-F238E27FC236}">
                <a16:creationId xmlns:a16="http://schemas.microsoft.com/office/drawing/2014/main" id="{2D66656C-F8BF-BB31-6BFE-EB74A18230A3}"/>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6" name="灯片编号占位符 5">
            <a:extLst>
              <a:ext uri="{FF2B5EF4-FFF2-40B4-BE49-F238E27FC236}">
                <a16:creationId xmlns:a16="http://schemas.microsoft.com/office/drawing/2014/main" id="{39EDF9A0-1712-E0A0-53EC-BC06F48C762E}"/>
              </a:ext>
            </a:extLst>
          </p:cNvPr>
          <p:cNvSpPr>
            <a:spLocks noGrp="1"/>
          </p:cNvSpPr>
          <p:nvPr>
            <p:ph type="sldNum" sz="quarter" idx="12"/>
          </p:nvPr>
        </p:nvSpPr>
        <p:spPr/>
        <p:txBody>
          <a:bodyPr/>
          <a:lstStyle/>
          <a:p>
            <a:fld id="{D054094E-59FB-124A-8F04-8A25D233F3BE}" type="slidenum">
              <a:t>‹#›</a:t>
            </a:fld>
            <a:endParaRPr kumimoji="1" lang="zh-CN" altLang="en-US"/>
          </a:p>
        </p:txBody>
      </p:sp>
      <p:cxnSp>
        <p:nvCxnSpPr>
          <p:cNvPr id="7" name="直线连接符 6">
            <a:extLst>
              <a:ext uri="{FF2B5EF4-FFF2-40B4-BE49-F238E27FC236}">
                <a16:creationId xmlns:a16="http://schemas.microsoft.com/office/drawing/2014/main" id="{7078CC91-D6EB-9D17-CF14-9FAA4954894A}"/>
              </a:ext>
            </a:extLst>
          </p:cNvPr>
          <p:cNvCxnSpPr/>
          <p:nvPr userDrawn="1"/>
        </p:nvCxnSpPr>
        <p:spPr>
          <a:xfrm>
            <a:off x="838800" y="1260000"/>
            <a:ext cx="9360000" cy="0"/>
          </a:xfrm>
          <a:prstGeom prst="line">
            <a:avLst/>
          </a:prstGeom>
          <a:ln w="12700">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464550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E15B55F-67F3-3CE4-3785-99DAD1A8A235}"/>
              </a:ext>
            </a:extLst>
          </p:cNvPr>
          <p:cNvSpPr>
            <a:spLocks noGrp="1"/>
          </p:cNvSpPr>
          <p:nvPr>
            <p:ph type="title"/>
          </p:nvPr>
        </p:nvSpPr>
        <p:spPr>
          <a:xfrm>
            <a:off x="831850" y="1709738"/>
            <a:ext cx="9367200" cy="2852737"/>
          </a:xfrm>
        </p:spPr>
        <p:txBody>
          <a:bodyPr anchor="b">
            <a:normAutofit/>
          </a:bodyPr>
          <a:lstStyle>
            <a:lvl1pPr algn="r">
              <a:defRPr sz="48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77DA8C27-6838-6022-2387-2CAF176855C3}"/>
              </a:ext>
            </a:extLst>
          </p:cNvPr>
          <p:cNvSpPr>
            <a:spLocks noGrp="1"/>
          </p:cNvSpPr>
          <p:nvPr>
            <p:ph type="body" idx="1"/>
          </p:nvPr>
        </p:nvSpPr>
        <p:spPr>
          <a:xfrm>
            <a:off x="831850" y="4589463"/>
            <a:ext cx="9367200" cy="1500187"/>
          </a:xfrm>
        </p:spPr>
        <p:txBody>
          <a:bodyPr/>
          <a:lstStyle>
            <a:lvl1pPr marL="0" indent="0" algn="r">
              <a:buNone/>
              <a:defRPr sz="2400">
                <a:solidFill>
                  <a:schemeClr val="tx1">
                    <a:lumMod val="50000"/>
                    <a:lumOff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4720052B-D8FA-AF29-3EE6-CFBD9C74E21A}"/>
              </a:ext>
            </a:extLst>
          </p:cNvPr>
          <p:cNvSpPr>
            <a:spLocks noGrp="1"/>
          </p:cNvSpPr>
          <p:nvPr>
            <p:ph type="dt" sz="half" idx="10"/>
          </p:nvPr>
        </p:nvSpPr>
        <p:spPr/>
        <p:txBody>
          <a:bodyPr/>
          <a:lstStyle/>
          <a:p>
            <a:fld id="{915611E1-20F6-48B1-9BFA-477C42FB9D61}" type="datetime1">
              <a:rPr lang="zh-CN" altLang="en-US" smtClean="0"/>
              <a:t>2022/12/11</a:t>
            </a:fld>
            <a:endParaRPr kumimoji="1" lang="zh-CN" altLang="en-US"/>
          </a:p>
        </p:txBody>
      </p:sp>
      <p:sp>
        <p:nvSpPr>
          <p:cNvPr id="5" name="页脚占位符 4">
            <a:extLst>
              <a:ext uri="{FF2B5EF4-FFF2-40B4-BE49-F238E27FC236}">
                <a16:creationId xmlns:a16="http://schemas.microsoft.com/office/drawing/2014/main" id="{9A05EBDF-6996-0E9C-0DBF-99C837D09CBA}"/>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6" name="灯片编号占位符 5">
            <a:extLst>
              <a:ext uri="{FF2B5EF4-FFF2-40B4-BE49-F238E27FC236}">
                <a16:creationId xmlns:a16="http://schemas.microsoft.com/office/drawing/2014/main" id="{F0C31A47-2588-2863-CDF4-06B2AE8F41D2}"/>
              </a:ext>
            </a:extLst>
          </p:cNvPr>
          <p:cNvSpPr>
            <a:spLocks noGrp="1"/>
          </p:cNvSpPr>
          <p:nvPr>
            <p:ph type="sldNum" sz="quarter" idx="12"/>
          </p:nvPr>
        </p:nvSpPr>
        <p:spPr/>
        <p:txBody>
          <a:bodyPr/>
          <a:lstStyle/>
          <a:p>
            <a:fld id="{D054094E-59FB-124A-8F04-8A25D233F3BE}" type="slidenum">
              <a:t>‹#›</a:t>
            </a:fld>
            <a:endParaRPr kumimoji="1" lang="zh-CN" altLang="en-US"/>
          </a:p>
        </p:txBody>
      </p:sp>
    </p:spTree>
    <p:extLst>
      <p:ext uri="{BB962C8B-B14F-4D97-AF65-F5344CB8AC3E}">
        <p14:creationId xmlns:p14="http://schemas.microsoft.com/office/powerpoint/2010/main" val="1179788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5B628D-42A7-4DE1-2A6E-C906912AF8D9}"/>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D01A10AA-9464-9266-2EF3-712508F15A42}"/>
              </a:ext>
            </a:extLst>
          </p:cNvPr>
          <p:cNvSpPr>
            <a:spLocks noGrp="1"/>
          </p:cNvSpPr>
          <p:nvPr>
            <p:ph type="dt" sz="half" idx="10"/>
          </p:nvPr>
        </p:nvSpPr>
        <p:spPr/>
        <p:txBody>
          <a:bodyPr/>
          <a:lstStyle/>
          <a:p>
            <a:fld id="{9AC6A7D8-6214-4580-816A-385B5E46AD11}" type="datetime1">
              <a:rPr lang="zh-CN" altLang="en-US" smtClean="0"/>
              <a:t>2022/12/11</a:t>
            </a:fld>
            <a:endParaRPr kumimoji="1" lang="zh-CN" altLang="en-US"/>
          </a:p>
        </p:txBody>
      </p:sp>
      <p:sp>
        <p:nvSpPr>
          <p:cNvPr id="4" name="页脚占位符 3">
            <a:extLst>
              <a:ext uri="{FF2B5EF4-FFF2-40B4-BE49-F238E27FC236}">
                <a16:creationId xmlns:a16="http://schemas.microsoft.com/office/drawing/2014/main" id="{6979199A-FDCE-356E-DCB0-0E9A21EA561F}"/>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5" name="灯片编号占位符 4">
            <a:extLst>
              <a:ext uri="{FF2B5EF4-FFF2-40B4-BE49-F238E27FC236}">
                <a16:creationId xmlns:a16="http://schemas.microsoft.com/office/drawing/2014/main" id="{94671DB9-4089-615E-6FB7-3FAE1EF92494}"/>
              </a:ext>
            </a:extLst>
          </p:cNvPr>
          <p:cNvSpPr>
            <a:spLocks noGrp="1"/>
          </p:cNvSpPr>
          <p:nvPr>
            <p:ph type="sldNum" sz="quarter" idx="12"/>
          </p:nvPr>
        </p:nvSpPr>
        <p:spPr/>
        <p:txBody>
          <a:bodyPr/>
          <a:lstStyle/>
          <a:p>
            <a:fld id="{D054094E-59FB-124A-8F04-8A25D233F3BE}" type="slidenum">
              <a:t>‹#›</a:t>
            </a:fld>
            <a:endParaRPr kumimoji="1" lang="zh-CN" altLang="en-US"/>
          </a:p>
        </p:txBody>
      </p:sp>
      <p:cxnSp>
        <p:nvCxnSpPr>
          <p:cNvPr id="6" name="直线连接符 5">
            <a:extLst>
              <a:ext uri="{FF2B5EF4-FFF2-40B4-BE49-F238E27FC236}">
                <a16:creationId xmlns:a16="http://schemas.microsoft.com/office/drawing/2014/main" id="{45C54D67-4B7F-7B98-A902-798449E39429}"/>
              </a:ext>
            </a:extLst>
          </p:cNvPr>
          <p:cNvCxnSpPr/>
          <p:nvPr userDrawn="1"/>
        </p:nvCxnSpPr>
        <p:spPr>
          <a:xfrm>
            <a:off x="838800" y="1260000"/>
            <a:ext cx="9360000" cy="0"/>
          </a:xfrm>
          <a:prstGeom prst="line">
            <a:avLst/>
          </a:prstGeom>
          <a:ln w="12700">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90804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5898438-5CF8-D05D-C9A7-F74AE37CAAD3}"/>
              </a:ext>
            </a:extLst>
          </p:cNvPr>
          <p:cNvSpPr>
            <a:spLocks noGrp="1"/>
          </p:cNvSpPr>
          <p:nvPr>
            <p:ph type="dt" sz="half" idx="10"/>
          </p:nvPr>
        </p:nvSpPr>
        <p:spPr/>
        <p:txBody>
          <a:bodyPr/>
          <a:lstStyle/>
          <a:p>
            <a:fld id="{03AFB16F-5889-46BC-B015-A4110BCE1257}" type="datetime1">
              <a:rPr lang="zh-CN" altLang="en-US" smtClean="0"/>
              <a:t>2022/12/11</a:t>
            </a:fld>
            <a:endParaRPr kumimoji="1" lang="zh-CN" altLang="en-US"/>
          </a:p>
        </p:txBody>
      </p:sp>
      <p:sp>
        <p:nvSpPr>
          <p:cNvPr id="3" name="页脚占位符 2">
            <a:extLst>
              <a:ext uri="{FF2B5EF4-FFF2-40B4-BE49-F238E27FC236}">
                <a16:creationId xmlns:a16="http://schemas.microsoft.com/office/drawing/2014/main" id="{B0A2B5BB-772E-1002-04C1-AD606ABD232C}"/>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4" name="灯片编号占位符 3">
            <a:extLst>
              <a:ext uri="{FF2B5EF4-FFF2-40B4-BE49-F238E27FC236}">
                <a16:creationId xmlns:a16="http://schemas.microsoft.com/office/drawing/2014/main" id="{7BE51ED7-B546-A0D6-5319-96F849B4C25A}"/>
              </a:ext>
            </a:extLst>
          </p:cNvPr>
          <p:cNvSpPr>
            <a:spLocks noGrp="1"/>
          </p:cNvSpPr>
          <p:nvPr>
            <p:ph type="sldNum" sz="quarter" idx="12"/>
          </p:nvPr>
        </p:nvSpPr>
        <p:spPr/>
        <p:txBody>
          <a:bodyPr/>
          <a:lstStyle/>
          <a:p>
            <a:fld id="{D054094E-59FB-124A-8F04-8A25D233F3BE}" type="slidenum">
              <a:t>‹#›</a:t>
            </a:fld>
            <a:endParaRPr kumimoji="1" lang="zh-CN" altLang="en-US"/>
          </a:p>
        </p:txBody>
      </p:sp>
    </p:spTree>
    <p:extLst>
      <p:ext uri="{BB962C8B-B14F-4D97-AF65-F5344CB8AC3E}">
        <p14:creationId xmlns:p14="http://schemas.microsoft.com/office/powerpoint/2010/main" val="394595958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202F0C8-0B3A-AC26-32AB-25682F399F09}"/>
              </a:ext>
            </a:extLst>
          </p:cNvPr>
          <p:cNvSpPr>
            <a:spLocks noGrp="1"/>
          </p:cNvSpPr>
          <p:nvPr>
            <p:ph type="title"/>
          </p:nvPr>
        </p:nvSpPr>
        <p:spPr>
          <a:xfrm>
            <a:off x="838200" y="365125"/>
            <a:ext cx="9360000" cy="864000"/>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83D4196E-B5E1-0373-951B-60FA103311CC}"/>
              </a:ext>
            </a:extLst>
          </p:cNvPr>
          <p:cNvSpPr>
            <a:spLocks noGrp="1"/>
          </p:cNvSpPr>
          <p:nvPr>
            <p:ph type="body" idx="1"/>
          </p:nvPr>
        </p:nvSpPr>
        <p:spPr>
          <a:xfrm>
            <a:off x="838200" y="1400400"/>
            <a:ext cx="9360000" cy="4777200"/>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D1B79CB2-B7DB-8257-C434-AD2BC41751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AA4D28-D64E-4EB9-BDA1-521EA37781BF}" type="datetime1">
              <a:rPr lang="zh-CN" altLang="en-US" smtClean="0"/>
              <a:t>2022/12/11</a:t>
            </a:fld>
            <a:endParaRPr kumimoji="1" lang="zh-CN" altLang="en-US"/>
          </a:p>
        </p:txBody>
      </p:sp>
      <p:sp>
        <p:nvSpPr>
          <p:cNvPr id="5" name="页脚占位符 4">
            <a:extLst>
              <a:ext uri="{FF2B5EF4-FFF2-40B4-BE49-F238E27FC236}">
                <a16:creationId xmlns:a16="http://schemas.microsoft.com/office/drawing/2014/main" id="{07E0FF6A-A881-AD4C-1ABC-659E6DF4670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en" altLang="zh-CN"/>
              <a:t>18th International Conference on Artificial Intelligence</a:t>
            </a:r>
            <a:endParaRPr kumimoji="1" lang="zh-CN" altLang="en-US"/>
          </a:p>
        </p:txBody>
      </p:sp>
      <p:sp>
        <p:nvSpPr>
          <p:cNvPr id="6" name="灯片编号占位符 5">
            <a:extLst>
              <a:ext uri="{FF2B5EF4-FFF2-40B4-BE49-F238E27FC236}">
                <a16:creationId xmlns:a16="http://schemas.microsoft.com/office/drawing/2014/main" id="{EBB5FEE5-CF94-300E-9509-EE66F1752A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54094E-59FB-124A-8F04-8A25D233F3BE}" type="slidenum">
              <a:t>‹#›</a:t>
            </a:fld>
            <a:endParaRPr kumimoji="1" lang="zh-CN" altLang="en-US"/>
          </a:p>
        </p:txBody>
      </p:sp>
      <p:pic>
        <p:nvPicPr>
          <p:cNvPr id="11" name="图片 10">
            <a:extLst>
              <a:ext uri="{FF2B5EF4-FFF2-40B4-BE49-F238E27FC236}">
                <a16:creationId xmlns:a16="http://schemas.microsoft.com/office/drawing/2014/main" id="{49289EE2-8C37-5D9B-D4E7-08A1EF4D853B}"/>
              </a:ext>
            </a:extLst>
          </p:cNvPr>
          <p:cNvPicPr>
            <a:picLocks noChangeAspect="1"/>
          </p:cNvPicPr>
          <p:nvPr userDrawn="1"/>
        </p:nvPicPr>
        <p:blipFill>
          <a:blip r:embed="rId7"/>
          <a:stretch>
            <a:fillRect/>
          </a:stretch>
        </p:blipFill>
        <p:spPr>
          <a:xfrm>
            <a:off x="10198200" y="259276"/>
            <a:ext cx="1800000" cy="1075697"/>
          </a:xfrm>
          <a:prstGeom prst="rect">
            <a:avLst/>
          </a:prstGeom>
        </p:spPr>
      </p:pic>
    </p:spTree>
    <p:extLst>
      <p:ext uri="{BB962C8B-B14F-4D97-AF65-F5344CB8AC3E}">
        <p14:creationId xmlns:p14="http://schemas.microsoft.com/office/powerpoint/2010/main" val="34961148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5" r:id="rId5"/>
  </p:sldLayoutIdLst>
  <p:hf hdr="0" dt="0"/>
  <p:txStyles>
    <p:titleStyle>
      <a:lvl1pPr algn="l" defTabSz="914400" rtl="0" eaLnBrk="1" latinLnBrk="0" hangingPunct="1">
        <a:lnSpc>
          <a:spcPct val="90000"/>
        </a:lnSpc>
        <a:spcBef>
          <a:spcPct val="0"/>
        </a:spcBef>
        <a:buNone/>
        <a:defRPr sz="4400" kern="1200">
          <a:solidFill>
            <a:schemeClr val="tx1">
              <a:lumMod val="75000"/>
              <a:lumOff val="25000"/>
            </a:schemeClr>
          </a:solidFill>
          <a:latin typeface="DengXian" panose="02010600030101010101" pitchFamily="2" charset="-122"/>
          <a:ea typeface="DengXian" panose="02010600030101010101" pitchFamily="2" charset="-122"/>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800" kern="1200">
          <a:solidFill>
            <a:schemeClr val="tx1">
              <a:lumMod val="75000"/>
              <a:lumOff val="25000"/>
            </a:schemeClr>
          </a:solidFill>
          <a:latin typeface="DengXian" panose="02010600030101010101" pitchFamily="2" charset="-122"/>
          <a:ea typeface="DengXian" panose="02010600030101010101" pitchFamily="2" charset="-122"/>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a:solidFill>
            <a:schemeClr val="tx1">
              <a:lumMod val="75000"/>
              <a:lumOff val="25000"/>
            </a:schemeClr>
          </a:solidFill>
          <a:latin typeface="DengXian" panose="02010600030101010101" pitchFamily="2" charset="-122"/>
          <a:ea typeface="DengXian" panose="02010600030101010101" pitchFamily="2" charset="-122"/>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000" kern="1200">
          <a:solidFill>
            <a:schemeClr val="tx1">
              <a:lumMod val="75000"/>
              <a:lumOff val="25000"/>
            </a:schemeClr>
          </a:solidFill>
          <a:latin typeface="DengXian" panose="02010600030101010101" pitchFamily="2" charset="-122"/>
          <a:ea typeface="DengXian" panose="02010600030101010101" pitchFamily="2"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lumMod val="75000"/>
              <a:lumOff val="25000"/>
            </a:schemeClr>
          </a:solidFill>
          <a:latin typeface="DengXian" panose="02010600030101010101" pitchFamily="2" charset="-122"/>
          <a:ea typeface="DengXian" panose="02010600030101010101" pitchFamily="2"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lumMod val="75000"/>
              <a:lumOff val="25000"/>
            </a:schemeClr>
          </a:solidFill>
          <a:latin typeface="DengXian" panose="02010600030101010101" pitchFamily="2" charset="-122"/>
          <a:ea typeface="DengXian"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10.png"/><Relationship Id="rId5" Type="http://schemas.openxmlformats.org/officeDocument/2006/relationships/image" Target="../media/image9.GIF"/><Relationship Id="rId4"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5D6D8E-D854-1385-F2C7-C88F9C7BF07C}"/>
              </a:ext>
            </a:extLst>
          </p:cNvPr>
          <p:cNvSpPr>
            <a:spLocks noGrp="1"/>
          </p:cNvSpPr>
          <p:nvPr>
            <p:ph type="ctrTitle"/>
          </p:nvPr>
        </p:nvSpPr>
        <p:spPr/>
        <p:txBody>
          <a:bodyPr/>
          <a:lstStyle/>
          <a:p>
            <a:r>
              <a:rPr lang="en-US" altLang="zh-CN" dirty="0"/>
              <a:t>Metaverse:</a:t>
            </a:r>
            <a:br>
              <a:rPr lang="en-US" altLang="zh-CN" dirty="0"/>
            </a:br>
            <a:r>
              <a:rPr lang="en-US" altLang="zh-CN" dirty="0"/>
              <a:t>Lookback &amp; Prospect</a:t>
            </a:r>
            <a:endParaRPr lang="zh-CN" altLang="en-US" dirty="0"/>
          </a:p>
        </p:txBody>
      </p:sp>
      <p:sp>
        <p:nvSpPr>
          <p:cNvPr id="3" name="副标题 2">
            <a:extLst>
              <a:ext uri="{FF2B5EF4-FFF2-40B4-BE49-F238E27FC236}">
                <a16:creationId xmlns:a16="http://schemas.microsoft.com/office/drawing/2014/main" id="{528EF3DB-D0A2-D1CA-046E-CF6C96962F1E}"/>
              </a:ext>
            </a:extLst>
          </p:cNvPr>
          <p:cNvSpPr>
            <a:spLocks noGrp="1"/>
          </p:cNvSpPr>
          <p:nvPr>
            <p:ph type="subTitle" idx="1"/>
          </p:nvPr>
        </p:nvSpPr>
        <p:spPr>
          <a:xfrm>
            <a:off x="0" y="2529444"/>
            <a:ext cx="2514600" cy="4328556"/>
          </a:xfrm>
        </p:spPr>
        <p:txBody>
          <a:bodyPr>
            <a:normAutofit/>
          </a:bodyPr>
          <a:lstStyle/>
          <a:p>
            <a:r>
              <a:rPr lang="en-US" altLang="zh-CN" dirty="0"/>
              <a:t>404NOTFOUND</a:t>
            </a:r>
          </a:p>
          <a:p>
            <a:r>
              <a:rPr lang="en-US" altLang="zh-CN" dirty="0"/>
              <a:t>221902 </a:t>
            </a:r>
            <a:r>
              <a:rPr lang="zh-CN" altLang="en-US" dirty="0"/>
              <a:t>李斯宸</a:t>
            </a:r>
            <a:endParaRPr lang="en-US" altLang="zh-CN" dirty="0"/>
          </a:p>
          <a:p>
            <a:r>
              <a:rPr lang="en-US" altLang="zh-CN" dirty="0"/>
              <a:t>221879 </a:t>
            </a:r>
            <a:r>
              <a:rPr lang="zh-CN" altLang="en-US" dirty="0"/>
              <a:t>张浩然</a:t>
            </a:r>
            <a:endParaRPr lang="en-US" altLang="zh-CN" dirty="0"/>
          </a:p>
          <a:p>
            <a:pPr>
              <a:lnSpc>
                <a:spcPct val="100000"/>
              </a:lnSpc>
            </a:pPr>
            <a:r>
              <a:rPr lang="en-US" altLang="zh-CN" dirty="0"/>
              <a:t>221877 </a:t>
            </a:r>
            <a:r>
              <a:rPr lang="zh-CN" altLang="en-US" dirty="0"/>
              <a:t>张品轩</a:t>
            </a:r>
            <a:endParaRPr lang="en-US" altLang="zh-CN" dirty="0"/>
          </a:p>
          <a:p>
            <a:pPr>
              <a:lnSpc>
                <a:spcPct val="100000"/>
              </a:lnSpc>
            </a:pPr>
            <a:r>
              <a:rPr lang="en-US" altLang="zh-CN" dirty="0"/>
              <a:t>221876 </a:t>
            </a:r>
            <a:r>
              <a:rPr lang="zh-CN" altLang="en-US" dirty="0"/>
              <a:t>于志鹏</a:t>
            </a:r>
          </a:p>
          <a:p>
            <a:pPr>
              <a:lnSpc>
                <a:spcPct val="100000"/>
              </a:lnSpc>
            </a:pPr>
            <a:r>
              <a:rPr lang="en-US" altLang="zh-CN" dirty="0"/>
              <a:t>221913 </a:t>
            </a:r>
            <a:r>
              <a:rPr lang="zh-CN" altLang="en-US" dirty="0"/>
              <a:t>张志伟</a:t>
            </a:r>
          </a:p>
          <a:p>
            <a:pPr>
              <a:lnSpc>
                <a:spcPct val="100000"/>
              </a:lnSpc>
            </a:pPr>
            <a:r>
              <a:rPr lang="en-US" altLang="zh-CN" dirty="0"/>
              <a:t>221898 </a:t>
            </a:r>
            <a:r>
              <a:rPr lang="zh-CN" altLang="en-US" dirty="0"/>
              <a:t>肖凌宇</a:t>
            </a:r>
          </a:p>
          <a:p>
            <a:pPr>
              <a:lnSpc>
                <a:spcPct val="100000"/>
              </a:lnSpc>
            </a:pPr>
            <a:r>
              <a:rPr lang="en-US" altLang="zh-CN" dirty="0"/>
              <a:t>221878 </a:t>
            </a:r>
            <a:r>
              <a:rPr lang="zh-CN" altLang="en-US" dirty="0"/>
              <a:t>邱宏彬</a:t>
            </a:r>
          </a:p>
        </p:txBody>
      </p:sp>
      <p:sp>
        <p:nvSpPr>
          <p:cNvPr id="4" name="页脚占位符 3">
            <a:extLst>
              <a:ext uri="{FF2B5EF4-FFF2-40B4-BE49-F238E27FC236}">
                <a16:creationId xmlns:a16="http://schemas.microsoft.com/office/drawing/2014/main" id="{CF7AB763-8182-042F-EFC1-A1CF5E9E2F21}"/>
              </a:ext>
            </a:extLst>
          </p:cNvPr>
          <p:cNvSpPr>
            <a:spLocks noGrp="1"/>
          </p:cNvSpPr>
          <p:nvPr>
            <p:ph type="ftr" sz="quarter" idx="11"/>
          </p:nvPr>
        </p:nvSpPr>
        <p:spPr/>
        <p:txBody>
          <a:bodyPr/>
          <a:lstStyle/>
          <a:p>
            <a:r>
              <a:rPr kumimoji="1" lang="en" altLang="zh-CN" dirty="0"/>
              <a:t>18th International Conference on Artificial Intelligence</a:t>
            </a:r>
            <a:endParaRPr kumimoji="1" lang="zh-CN" altLang="en-US" dirty="0"/>
          </a:p>
        </p:txBody>
      </p:sp>
      <p:sp>
        <p:nvSpPr>
          <p:cNvPr id="6" name="灯片编号占位符 5">
            <a:extLst>
              <a:ext uri="{FF2B5EF4-FFF2-40B4-BE49-F238E27FC236}">
                <a16:creationId xmlns:a16="http://schemas.microsoft.com/office/drawing/2014/main" id="{1B8A2190-1F17-67E0-066A-5729A6C3B9F3}"/>
              </a:ext>
            </a:extLst>
          </p:cNvPr>
          <p:cNvSpPr>
            <a:spLocks noGrp="1"/>
          </p:cNvSpPr>
          <p:nvPr>
            <p:ph type="sldNum" sz="quarter" idx="12"/>
          </p:nvPr>
        </p:nvSpPr>
        <p:spPr/>
        <p:txBody>
          <a:bodyPr/>
          <a:lstStyle/>
          <a:p>
            <a:fld id="{D054094E-59FB-124A-8F04-8A25D233F3BE}" type="slidenum">
              <a:rPr lang="en-US" altLang="zh-CN" smtClean="0"/>
              <a:t>1</a:t>
            </a:fld>
            <a:endParaRPr kumimoji="1" lang="zh-CN" altLang="en-US"/>
          </a:p>
        </p:txBody>
      </p:sp>
    </p:spTree>
    <p:extLst>
      <p:ext uri="{BB962C8B-B14F-4D97-AF65-F5344CB8AC3E}">
        <p14:creationId xmlns:p14="http://schemas.microsoft.com/office/powerpoint/2010/main" val="2803793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p:cNvSpPr/>
          <p:nvPr/>
        </p:nvSpPr>
        <p:spPr>
          <a:xfrm>
            <a:off x="720979" y="1451868"/>
            <a:ext cx="4648200" cy="4643211"/>
          </a:xfrm>
          <a:prstGeom prst="roundRect">
            <a:avLst>
              <a:gd name="adj" fmla="val 7992"/>
            </a:avLst>
          </a:prstGeom>
          <a:ln w="317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10" name="矩形: 圆角 9"/>
          <p:cNvSpPr/>
          <p:nvPr/>
        </p:nvSpPr>
        <p:spPr>
          <a:xfrm>
            <a:off x="6445903" y="1451867"/>
            <a:ext cx="4648200" cy="4643211"/>
          </a:xfrm>
          <a:prstGeom prst="roundRect">
            <a:avLst>
              <a:gd name="adj" fmla="val 7992"/>
            </a:avLst>
          </a:prstGeom>
          <a:ln w="317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2" name="标题 1"/>
          <p:cNvSpPr>
            <a:spLocks noGrp="1"/>
          </p:cNvSpPr>
          <p:nvPr>
            <p:ph type="title"/>
          </p:nvPr>
        </p:nvSpPr>
        <p:spPr>
          <a:xfrm>
            <a:off x="838200" y="365125"/>
            <a:ext cx="9863236" cy="864000"/>
          </a:xfrm>
        </p:spPr>
        <p:txBody>
          <a:bodyPr>
            <a:normAutofit/>
          </a:bodyPr>
          <a:lstStyle/>
          <a:p>
            <a:r>
              <a:rPr lang="en-US" altLang="zh-CN" dirty="0"/>
              <a:t>Recent Reconstruction Techniques</a:t>
            </a:r>
            <a:endParaRPr lang="zh-CN" altLang="en-US" dirty="0"/>
          </a:p>
        </p:txBody>
      </p:sp>
      <p:sp>
        <p:nvSpPr>
          <p:cNvPr id="4" name="页脚占位符 3"/>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pic>
        <p:nvPicPr>
          <p:cNvPr id="5" name="内容占位符 6"/>
          <p:cNvPicPr>
            <a:picLocks noGrp="1" noChangeAspect="1"/>
          </p:cNvPicPr>
          <p:nvPr>
            <p:ph idx="1"/>
          </p:nvPr>
        </p:nvPicPr>
        <p:blipFill>
          <a:blip r:embed="rId5"/>
          <a:stretch>
            <a:fillRect/>
          </a:stretch>
        </p:blipFill>
        <p:spPr>
          <a:xfrm>
            <a:off x="1012371" y="2738172"/>
            <a:ext cx="4065416" cy="2872894"/>
          </a:xfrm>
        </p:spPr>
      </p:pic>
      <p:pic>
        <p:nvPicPr>
          <p:cNvPr id="7" name="媒体1">
            <a:hlinkClick r:id="" action="ppaction://media"/>
          </p:cNvPr>
          <p:cNvPicPr>
            <a:picLocks noChangeAspect="1"/>
          </p:cNvPicPr>
          <p:nvPr>
            <a:videoFile r:link="rId1"/>
            <p:extLst>
              <p:ext uri="{DAA4B4D4-6D71-4841-9C94-3DE7FCFB9230}">
                <p14:media xmlns:p14="http://schemas.microsoft.com/office/powerpoint/2010/main" r:embed="rId2">
                  <p14:trim st="46188" end="164608.203125"/>
                </p14:media>
              </p:ext>
            </p:extLst>
          </p:nvPr>
        </p:nvPicPr>
        <p:blipFill>
          <a:blip r:embed="rId6"/>
          <a:stretch>
            <a:fillRect/>
          </a:stretch>
        </p:blipFill>
        <p:spPr>
          <a:xfrm>
            <a:off x="6616645" y="2825258"/>
            <a:ext cx="4306711" cy="2422525"/>
          </a:xfrm>
          <a:prstGeom prst="rect">
            <a:avLst/>
          </a:prstGeom>
        </p:spPr>
      </p:pic>
      <p:sp>
        <p:nvSpPr>
          <p:cNvPr id="12" name="文本框 11"/>
          <p:cNvSpPr txBox="1"/>
          <p:nvPr/>
        </p:nvSpPr>
        <p:spPr>
          <a:xfrm>
            <a:off x="1164771" y="1833789"/>
            <a:ext cx="3733800" cy="523220"/>
          </a:xfrm>
          <a:prstGeom prst="rect">
            <a:avLst/>
          </a:prstGeom>
          <a:noFill/>
        </p:spPr>
        <p:txBody>
          <a:bodyPr wrap="square" rtlCol="0">
            <a:spAutoFit/>
          </a:bodyPr>
          <a:lstStyle/>
          <a:p>
            <a:r>
              <a:rPr lang="en-US" altLang="zh-CN" sz="2800" b="1" dirty="0"/>
              <a:t>Scene Reconstruction</a:t>
            </a:r>
            <a:endParaRPr lang="zh-CN" altLang="en-US" sz="2800" b="1" dirty="0"/>
          </a:p>
        </p:txBody>
      </p:sp>
      <p:sp>
        <p:nvSpPr>
          <p:cNvPr id="13" name="文本框 12"/>
          <p:cNvSpPr txBox="1"/>
          <p:nvPr/>
        </p:nvSpPr>
        <p:spPr>
          <a:xfrm>
            <a:off x="6838567" y="1833789"/>
            <a:ext cx="3862869" cy="523220"/>
          </a:xfrm>
          <a:prstGeom prst="rect">
            <a:avLst/>
          </a:prstGeom>
          <a:noFill/>
        </p:spPr>
        <p:txBody>
          <a:bodyPr wrap="square" rtlCol="0">
            <a:spAutoFit/>
          </a:bodyPr>
          <a:lstStyle/>
          <a:p>
            <a:r>
              <a:rPr lang="en-US" altLang="zh-CN" sz="2800" b="1" dirty="0"/>
              <a:t>Person Reconstruction</a:t>
            </a:r>
            <a:endParaRPr lang="zh-CN" altLang="en-US" sz="2800" b="1" dirty="0"/>
          </a:p>
        </p:txBody>
      </p:sp>
      <p:sp>
        <p:nvSpPr>
          <p:cNvPr id="3" name="灯片编号占位符 2">
            <a:extLst>
              <a:ext uri="{FF2B5EF4-FFF2-40B4-BE49-F238E27FC236}">
                <a16:creationId xmlns:a16="http://schemas.microsoft.com/office/drawing/2014/main" id="{E788CCE8-1951-2A25-90D4-CD2330A24EF0}"/>
              </a:ext>
            </a:extLst>
          </p:cNvPr>
          <p:cNvSpPr>
            <a:spLocks noGrp="1"/>
          </p:cNvSpPr>
          <p:nvPr>
            <p:ph type="sldNum" sz="quarter" idx="12"/>
          </p:nvPr>
        </p:nvSpPr>
        <p:spPr/>
        <p:txBody>
          <a:bodyPr/>
          <a:lstStyle/>
          <a:p>
            <a:fld id="{D054094E-59FB-124A-8F04-8A25D233F3BE}" type="slidenum">
              <a:rPr lang="en-US" altLang="zh-CN" smtClean="0"/>
              <a:t>10</a:t>
            </a:fld>
            <a:endParaRPr kumimoji="1"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50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repeatCount="indefinite" fill="remove" display="0">
                  <p:stCondLst>
                    <p:cond delay="indefinite"/>
                  </p:stCondLst>
                </p:cTn>
                <p:tgtEl>
                  <p:spTgt spid="7"/>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Future of Reconstruction Techniques</a:t>
            </a:r>
            <a:endParaRPr lang="zh-CN" altLang="en-US" dirty="0"/>
          </a:p>
        </p:txBody>
      </p:sp>
      <p:pic>
        <p:nvPicPr>
          <p:cNvPr id="6" name="内容占位符 5"/>
          <p:cNvPicPr>
            <a:picLocks noGrp="1" noChangeAspect="1"/>
          </p:cNvPicPr>
          <p:nvPr>
            <p:ph idx="1"/>
          </p:nvPr>
        </p:nvPicPr>
        <p:blipFill>
          <a:blip r:embed="rId3"/>
          <a:stretch>
            <a:fillRect/>
          </a:stretch>
        </p:blipFill>
        <p:spPr>
          <a:xfrm>
            <a:off x="1169987" y="2121420"/>
            <a:ext cx="4686528" cy="3399020"/>
          </a:xfrm>
        </p:spPr>
      </p:pic>
      <p:sp>
        <p:nvSpPr>
          <p:cNvPr id="4" name="页脚占位符 3"/>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pic>
        <p:nvPicPr>
          <p:cNvPr id="8" name="图片 7"/>
          <p:cNvPicPr>
            <a:picLocks noChangeAspect="1"/>
          </p:cNvPicPr>
          <p:nvPr/>
        </p:nvPicPr>
        <p:blipFill>
          <a:blip r:embed="rId4"/>
          <a:stretch>
            <a:fillRect/>
          </a:stretch>
        </p:blipFill>
        <p:spPr>
          <a:xfrm>
            <a:off x="5856514" y="2121420"/>
            <a:ext cx="5234491" cy="3399020"/>
          </a:xfrm>
          <a:prstGeom prst="rect">
            <a:avLst/>
          </a:prstGeom>
        </p:spPr>
      </p:pic>
      <p:sp>
        <p:nvSpPr>
          <p:cNvPr id="3" name="灯片编号占位符 2">
            <a:extLst>
              <a:ext uri="{FF2B5EF4-FFF2-40B4-BE49-F238E27FC236}">
                <a16:creationId xmlns:a16="http://schemas.microsoft.com/office/drawing/2014/main" id="{6B6E16CD-B224-6287-6043-E3C2C87C9BD7}"/>
              </a:ext>
            </a:extLst>
          </p:cNvPr>
          <p:cNvSpPr>
            <a:spLocks noGrp="1"/>
          </p:cNvSpPr>
          <p:nvPr>
            <p:ph type="sldNum" sz="quarter" idx="12"/>
          </p:nvPr>
        </p:nvSpPr>
        <p:spPr/>
        <p:txBody>
          <a:bodyPr/>
          <a:lstStyle/>
          <a:p>
            <a:fld id="{D054094E-59FB-124A-8F04-8A25D233F3BE}" type="slidenum">
              <a:rPr lang="en-US" altLang="zh-CN" smtClean="0"/>
              <a:t>11</a:t>
            </a:fld>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Summary</a:t>
            </a:r>
            <a:endParaRPr lang="zh-CN" altLang="en-US" dirty="0"/>
          </a:p>
        </p:txBody>
      </p:sp>
      <p:sp>
        <p:nvSpPr>
          <p:cNvPr id="3" name="内容占位符 2"/>
          <p:cNvSpPr>
            <a:spLocks noGrp="1"/>
          </p:cNvSpPr>
          <p:nvPr>
            <p:ph idx="1"/>
          </p:nvPr>
        </p:nvSpPr>
        <p:spPr/>
        <p:txBody>
          <a:bodyPr/>
          <a:lstStyle/>
          <a:p>
            <a:r>
              <a:rPr lang="en-US" altLang="zh-CN" dirty="0">
                <a:solidFill>
                  <a:schemeClr val="tx1"/>
                </a:solidFill>
              </a:rPr>
              <a:t>Goals</a:t>
            </a:r>
          </a:p>
          <a:p>
            <a:r>
              <a:rPr lang="en-US" altLang="zh-CN" dirty="0">
                <a:solidFill>
                  <a:schemeClr val="tx1"/>
                </a:solidFill>
              </a:rPr>
              <a:t>Present Situation</a:t>
            </a:r>
          </a:p>
          <a:p>
            <a:r>
              <a:rPr lang="en-US" altLang="zh-CN" dirty="0">
                <a:solidFill>
                  <a:schemeClr val="tx1"/>
                </a:solidFill>
              </a:rPr>
              <a:t>Future</a:t>
            </a:r>
            <a:endParaRPr lang="zh-CN" altLang="en-US" dirty="0"/>
          </a:p>
        </p:txBody>
      </p:sp>
      <p:sp>
        <p:nvSpPr>
          <p:cNvPr id="4" name="页脚占位符 3"/>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sp>
        <p:nvSpPr>
          <p:cNvPr id="5" name="灯片编号占位符 4">
            <a:extLst>
              <a:ext uri="{FF2B5EF4-FFF2-40B4-BE49-F238E27FC236}">
                <a16:creationId xmlns:a16="http://schemas.microsoft.com/office/drawing/2014/main" id="{F8ADFF6A-A053-CFC8-993D-6581506BF7AC}"/>
              </a:ext>
            </a:extLst>
          </p:cNvPr>
          <p:cNvSpPr>
            <a:spLocks noGrp="1"/>
          </p:cNvSpPr>
          <p:nvPr>
            <p:ph type="sldNum" sz="quarter" idx="12"/>
          </p:nvPr>
        </p:nvSpPr>
        <p:spPr/>
        <p:txBody>
          <a:bodyPr/>
          <a:lstStyle/>
          <a:p>
            <a:fld id="{D054094E-59FB-124A-8F04-8A25D233F3BE}" type="slidenum">
              <a:rPr lang="en-US" altLang="zh-CN" smtClean="0"/>
              <a:t>12</a:t>
            </a:fld>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696B29-4468-3473-0A85-24A060F2684D}"/>
              </a:ext>
            </a:extLst>
          </p:cNvPr>
          <p:cNvSpPr>
            <a:spLocks noGrp="1"/>
          </p:cNvSpPr>
          <p:nvPr>
            <p:ph type="ctrTitle"/>
          </p:nvPr>
        </p:nvSpPr>
        <p:spPr/>
        <p:txBody>
          <a:bodyPr/>
          <a:lstStyle/>
          <a:p>
            <a:r>
              <a:rPr lang="en-US" altLang="zh-CN" dirty="0"/>
              <a:t>Thank you!</a:t>
            </a:r>
            <a:endParaRPr lang="zh-CN" altLang="en-US" dirty="0"/>
          </a:p>
        </p:txBody>
      </p:sp>
      <p:sp>
        <p:nvSpPr>
          <p:cNvPr id="3" name="副标题 2">
            <a:extLst>
              <a:ext uri="{FF2B5EF4-FFF2-40B4-BE49-F238E27FC236}">
                <a16:creationId xmlns:a16="http://schemas.microsoft.com/office/drawing/2014/main" id="{E131A4AE-59C5-71A0-D9CC-F9F7E8904A9A}"/>
              </a:ext>
            </a:extLst>
          </p:cNvPr>
          <p:cNvSpPr>
            <a:spLocks noGrp="1"/>
          </p:cNvSpPr>
          <p:nvPr>
            <p:ph type="subTitle" idx="1"/>
          </p:nvPr>
        </p:nvSpPr>
        <p:spPr/>
        <p:txBody>
          <a:bodyPr/>
          <a:lstStyle/>
          <a:p>
            <a:r>
              <a:rPr lang="en-US" altLang="zh-CN" dirty="0"/>
              <a:t>Bringing Virtuality to Reality</a:t>
            </a:r>
            <a:endParaRPr lang="zh-CN" altLang="en-US" dirty="0"/>
          </a:p>
        </p:txBody>
      </p:sp>
      <p:sp>
        <p:nvSpPr>
          <p:cNvPr id="4" name="页脚占位符 3">
            <a:extLst>
              <a:ext uri="{FF2B5EF4-FFF2-40B4-BE49-F238E27FC236}">
                <a16:creationId xmlns:a16="http://schemas.microsoft.com/office/drawing/2014/main" id="{D5293760-23F7-8076-60AC-2BD847A9EF67}"/>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5" name="灯片编号占位符 4">
            <a:extLst>
              <a:ext uri="{FF2B5EF4-FFF2-40B4-BE49-F238E27FC236}">
                <a16:creationId xmlns:a16="http://schemas.microsoft.com/office/drawing/2014/main" id="{DD32E105-6B02-5BE7-F496-1671052A49D4}"/>
              </a:ext>
            </a:extLst>
          </p:cNvPr>
          <p:cNvSpPr>
            <a:spLocks noGrp="1"/>
          </p:cNvSpPr>
          <p:nvPr>
            <p:ph type="sldNum" sz="quarter" idx="12"/>
          </p:nvPr>
        </p:nvSpPr>
        <p:spPr/>
        <p:txBody>
          <a:bodyPr/>
          <a:lstStyle/>
          <a:p>
            <a:fld id="{D054094E-59FB-124A-8F04-8A25D233F3BE}" type="slidenum">
              <a:rPr lang="en-US" altLang="zh-CN" smtClean="0"/>
              <a:t>13</a:t>
            </a:fld>
            <a:endParaRPr kumimoji="1" lang="zh-CN" altLang="en-US"/>
          </a:p>
        </p:txBody>
      </p:sp>
    </p:spTree>
    <p:extLst>
      <p:ext uri="{BB962C8B-B14F-4D97-AF65-F5344CB8AC3E}">
        <p14:creationId xmlns:p14="http://schemas.microsoft.com/office/powerpoint/2010/main" val="29753389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1E2C2A-5800-FE94-8209-8E4AA99A961F}"/>
              </a:ext>
            </a:extLst>
          </p:cNvPr>
          <p:cNvSpPr>
            <a:spLocks noGrp="1"/>
          </p:cNvSpPr>
          <p:nvPr>
            <p:ph type="ctrTitle"/>
          </p:nvPr>
        </p:nvSpPr>
        <p:spPr/>
        <p:txBody>
          <a:bodyPr/>
          <a:lstStyle/>
          <a:p>
            <a:r>
              <a:rPr kumimoji="1" lang="en-US" altLang="zh-CN" dirty="0"/>
              <a:t>The Real Value</a:t>
            </a:r>
            <a:br>
              <a:rPr kumimoji="1" lang="en-US" altLang="zh-CN" dirty="0"/>
            </a:br>
            <a:r>
              <a:rPr kumimoji="1" lang="en-US" altLang="zh-CN" dirty="0"/>
              <a:t>of Virtual Estates</a:t>
            </a:r>
            <a:endParaRPr lang="zh-CN" altLang="en-US" dirty="0"/>
          </a:p>
        </p:txBody>
      </p:sp>
      <p:sp>
        <p:nvSpPr>
          <p:cNvPr id="3" name="副标题 2">
            <a:extLst>
              <a:ext uri="{FF2B5EF4-FFF2-40B4-BE49-F238E27FC236}">
                <a16:creationId xmlns:a16="http://schemas.microsoft.com/office/drawing/2014/main" id="{A8EB9F2D-6EA9-0364-587B-96B821A9907E}"/>
              </a:ext>
            </a:extLst>
          </p:cNvPr>
          <p:cNvSpPr>
            <a:spLocks noGrp="1"/>
          </p:cNvSpPr>
          <p:nvPr>
            <p:ph type="subTitle" idx="1"/>
          </p:nvPr>
        </p:nvSpPr>
        <p:spPr>
          <a:xfrm>
            <a:off x="1524000" y="4323599"/>
            <a:ext cx="8676000" cy="1463667"/>
          </a:xfrm>
        </p:spPr>
        <p:txBody>
          <a:bodyPr>
            <a:normAutofit/>
          </a:bodyPr>
          <a:lstStyle/>
          <a:p>
            <a:r>
              <a:rPr lang="en-US" altLang="zh-CN" dirty="0"/>
              <a:t>Zhang Zhiwei</a:t>
            </a:r>
          </a:p>
          <a:p>
            <a:r>
              <a:rPr lang="en-US" altLang="zh-CN" dirty="0"/>
              <a:t>Executive Editor, The Economist</a:t>
            </a:r>
          </a:p>
        </p:txBody>
      </p:sp>
      <p:sp>
        <p:nvSpPr>
          <p:cNvPr id="4" name="页脚占位符 3">
            <a:extLst>
              <a:ext uri="{FF2B5EF4-FFF2-40B4-BE49-F238E27FC236}">
                <a16:creationId xmlns:a16="http://schemas.microsoft.com/office/drawing/2014/main" id="{1B43D857-83E0-21CA-47C8-321644487405}"/>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5" name="灯片编号占位符 4">
            <a:extLst>
              <a:ext uri="{FF2B5EF4-FFF2-40B4-BE49-F238E27FC236}">
                <a16:creationId xmlns:a16="http://schemas.microsoft.com/office/drawing/2014/main" id="{79AEDE45-FAAC-0D3C-9D19-AEECC64FD7E0}"/>
              </a:ext>
            </a:extLst>
          </p:cNvPr>
          <p:cNvSpPr>
            <a:spLocks noGrp="1"/>
          </p:cNvSpPr>
          <p:nvPr>
            <p:ph type="sldNum" sz="quarter" idx="12"/>
          </p:nvPr>
        </p:nvSpPr>
        <p:spPr/>
        <p:txBody>
          <a:bodyPr/>
          <a:lstStyle/>
          <a:p>
            <a:fld id="{D054094E-59FB-124A-8F04-8A25D233F3BE}" type="slidenum">
              <a:rPr lang="en-US" altLang="zh-CN" smtClean="0"/>
              <a:t>14</a:t>
            </a:fld>
            <a:endParaRPr kumimoji="1" lang="zh-CN" altLang="en-US"/>
          </a:p>
        </p:txBody>
      </p:sp>
    </p:spTree>
    <p:extLst>
      <p:ext uri="{BB962C8B-B14F-4D97-AF65-F5344CB8AC3E}">
        <p14:creationId xmlns:p14="http://schemas.microsoft.com/office/powerpoint/2010/main" val="2819766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E26859-399D-44CA-A4BB-5DF2A9F2AD65}"/>
              </a:ext>
            </a:extLst>
          </p:cNvPr>
          <p:cNvSpPr>
            <a:spLocks noGrp="1"/>
          </p:cNvSpPr>
          <p:nvPr>
            <p:ph type="title"/>
          </p:nvPr>
        </p:nvSpPr>
        <p:spPr/>
        <p:txBody>
          <a:bodyPr/>
          <a:lstStyle/>
          <a:p>
            <a:r>
              <a:rPr lang="en-US" altLang="zh-CN" dirty="0"/>
              <a:t>Value of Virtual Assets</a:t>
            </a:r>
            <a:endParaRPr lang="zh-CN" altLang="en-US" dirty="0"/>
          </a:p>
        </p:txBody>
      </p:sp>
      <p:sp>
        <p:nvSpPr>
          <p:cNvPr id="3" name="内容占位符 2">
            <a:extLst>
              <a:ext uri="{FF2B5EF4-FFF2-40B4-BE49-F238E27FC236}">
                <a16:creationId xmlns:a16="http://schemas.microsoft.com/office/drawing/2014/main" id="{229A172B-6906-D2E7-B508-338284DE7E45}"/>
              </a:ext>
            </a:extLst>
          </p:cNvPr>
          <p:cNvSpPr>
            <a:spLocks noGrp="1"/>
          </p:cNvSpPr>
          <p:nvPr>
            <p:ph idx="1"/>
          </p:nvPr>
        </p:nvSpPr>
        <p:spPr/>
        <p:txBody>
          <a:bodyPr/>
          <a:lstStyle/>
          <a:p>
            <a:r>
              <a:rPr lang="en-US" altLang="zh-CN" dirty="0" err="1"/>
              <a:t>OpenSea</a:t>
            </a:r>
            <a:r>
              <a:rPr lang="en-US" altLang="zh-CN" dirty="0"/>
              <a:t>, the largest NFT marketplace</a:t>
            </a:r>
          </a:p>
          <a:p>
            <a:pPr lvl="1"/>
            <a:r>
              <a:rPr lang="en-US" altLang="zh-CN" dirty="0"/>
              <a:t>Total volume: $500M</a:t>
            </a:r>
          </a:p>
          <a:p>
            <a:pPr lvl="1"/>
            <a:r>
              <a:rPr lang="en-US" altLang="zh-CN" dirty="0"/>
              <a:t>Volume of the Most popular collection: 1M ETH</a:t>
            </a:r>
          </a:p>
          <a:p>
            <a:endParaRPr lang="en-US" altLang="zh-CN" dirty="0"/>
          </a:p>
          <a:p>
            <a:r>
              <a:rPr lang="en-US" altLang="zh-CN" dirty="0"/>
              <a:t>NFT of Steve Jobs’ worn-out sandals</a:t>
            </a:r>
          </a:p>
          <a:p>
            <a:pPr lvl="1"/>
            <a:r>
              <a:rPr lang="en-US" altLang="zh-CN" dirty="0"/>
              <a:t>Sold out at $218,750, Nov. 16</a:t>
            </a:r>
            <a:r>
              <a:rPr lang="en-US" altLang="zh-CN" baseline="30000" dirty="0"/>
              <a:t>th</a:t>
            </a:r>
            <a:r>
              <a:rPr lang="en-US" altLang="zh-CN" dirty="0"/>
              <a:t>, 2022</a:t>
            </a:r>
          </a:p>
          <a:p>
            <a:pPr lvl="1"/>
            <a:endParaRPr lang="zh-CN" altLang="en-US" dirty="0"/>
          </a:p>
        </p:txBody>
      </p:sp>
      <p:sp>
        <p:nvSpPr>
          <p:cNvPr id="4" name="页脚占位符 3">
            <a:extLst>
              <a:ext uri="{FF2B5EF4-FFF2-40B4-BE49-F238E27FC236}">
                <a16:creationId xmlns:a16="http://schemas.microsoft.com/office/drawing/2014/main" id="{F24384AF-3019-1756-9ABC-B5AD8CC3DFCD}"/>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pic>
        <p:nvPicPr>
          <p:cNvPr id="6" name="图片 5">
            <a:extLst>
              <a:ext uri="{FF2B5EF4-FFF2-40B4-BE49-F238E27FC236}">
                <a16:creationId xmlns:a16="http://schemas.microsoft.com/office/drawing/2014/main" id="{0BA619E2-73EB-4C0F-AFA5-B4B0BE841CE6}"/>
              </a:ext>
            </a:extLst>
          </p:cNvPr>
          <p:cNvPicPr>
            <a:picLocks noChangeAspect="1"/>
          </p:cNvPicPr>
          <p:nvPr/>
        </p:nvPicPr>
        <p:blipFill>
          <a:blip r:embed="rId2"/>
          <a:stretch>
            <a:fillRect/>
          </a:stretch>
        </p:blipFill>
        <p:spPr>
          <a:xfrm>
            <a:off x="8462550" y="3954682"/>
            <a:ext cx="3308084" cy="2401668"/>
          </a:xfrm>
          <a:prstGeom prst="rect">
            <a:avLst/>
          </a:prstGeom>
        </p:spPr>
      </p:pic>
      <p:pic>
        <p:nvPicPr>
          <p:cNvPr id="10" name="图片 9">
            <a:extLst>
              <a:ext uri="{FF2B5EF4-FFF2-40B4-BE49-F238E27FC236}">
                <a16:creationId xmlns:a16="http://schemas.microsoft.com/office/drawing/2014/main" id="{41853AEA-C2A5-74F8-56DC-AB7A2EF5C4EA}"/>
              </a:ext>
            </a:extLst>
          </p:cNvPr>
          <p:cNvPicPr>
            <a:picLocks noChangeAspect="1"/>
          </p:cNvPicPr>
          <p:nvPr/>
        </p:nvPicPr>
        <p:blipFill>
          <a:blip r:embed="rId3"/>
          <a:stretch>
            <a:fillRect/>
          </a:stretch>
        </p:blipFill>
        <p:spPr>
          <a:xfrm>
            <a:off x="8462550" y="1510950"/>
            <a:ext cx="3308084" cy="2214687"/>
          </a:xfrm>
          <a:prstGeom prst="rect">
            <a:avLst/>
          </a:prstGeom>
        </p:spPr>
      </p:pic>
      <p:sp>
        <p:nvSpPr>
          <p:cNvPr id="5" name="灯片编号占位符 4">
            <a:extLst>
              <a:ext uri="{FF2B5EF4-FFF2-40B4-BE49-F238E27FC236}">
                <a16:creationId xmlns:a16="http://schemas.microsoft.com/office/drawing/2014/main" id="{6C3D4E5D-40DD-DAD7-3BF9-73EC919CB322}"/>
              </a:ext>
            </a:extLst>
          </p:cNvPr>
          <p:cNvSpPr>
            <a:spLocks noGrp="1"/>
          </p:cNvSpPr>
          <p:nvPr>
            <p:ph type="sldNum" sz="quarter" idx="12"/>
          </p:nvPr>
        </p:nvSpPr>
        <p:spPr/>
        <p:txBody>
          <a:bodyPr/>
          <a:lstStyle/>
          <a:p>
            <a:fld id="{D054094E-59FB-124A-8F04-8A25D233F3BE}" type="slidenum">
              <a:rPr lang="en-US" altLang="zh-CN" smtClean="0"/>
              <a:t>15</a:t>
            </a:fld>
            <a:endParaRPr kumimoji="1" lang="zh-CN" altLang="en-US"/>
          </a:p>
        </p:txBody>
      </p:sp>
    </p:spTree>
    <p:extLst>
      <p:ext uri="{BB962C8B-B14F-4D97-AF65-F5344CB8AC3E}">
        <p14:creationId xmlns:p14="http://schemas.microsoft.com/office/powerpoint/2010/main" val="3725717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FFE99E-629C-AED3-C23F-AEC1E4F0C331}"/>
              </a:ext>
            </a:extLst>
          </p:cNvPr>
          <p:cNvSpPr>
            <a:spLocks noGrp="1"/>
          </p:cNvSpPr>
          <p:nvPr>
            <p:ph type="title"/>
          </p:nvPr>
        </p:nvSpPr>
        <p:spPr/>
        <p:txBody>
          <a:bodyPr/>
          <a:lstStyle/>
          <a:p>
            <a:r>
              <a:rPr lang="en-US" altLang="zh-CN" dirty="0"/>
              <a:t>Origin of Value: Start from Reality</a:t>
            </a:r>
            <a:endParaRPr lang="zh-CN" altLang="en-US" dirty="0"/>
          </a:p>
        </p:txBody>
      </p:sp>
      <p:sp>
        <p:nvSpPr>
          <p:cNvPr id="3" name="内容占位符 2">
            <a:extLst>
              <a:ext uri="{FF2B5EF4-FFF2-40B4-BE49-F238E27FC236}">
                <a16:creationId xmlns:a16="http://schemas.microsoft.com/office/drawing/2014/main" id="{73B3E1D2-ED38-6C31-DA3B-4392FF7C1320}"/>
              </a:ext>
            </a:extLst>
          </p:cNvPr>
          <p:cNvSpPr>
            <a:spLocks noGrp="1"/>
          </p:cNvSpPr>
          <p:nvPr>
            <p:ph idx="1"/>
          </p:nvPr>
        </p:nvSpPr>
        <p:spPr/>
        <p:txBody>
          <a:bodyPr/>
          <a:lstStyle/>
          <a:p>
            <a:r>
              <a:rPr lang="en-US" altLang="zh-CN" dirty="0"/>
              <a:t>Painting of an artist</a:t>
            </a:r>
          </a:p>
          <a:p>
            <a:pPr lvl="1"/>
            <a:endParaRPr lang="en-US" altLang="zh-CN" dirty="0"/>
          </a:p>
          <a:p>
            <a:r>
              <a:rPr lang="en-US" altLang="zh-CN" dirty="0"/>
              <a:t>Piece of gold</a:t>
            </a:r>
          </a:p>
          <a:p>
            <a:pPr lvl="1"/>
            <a:endParaRPr lang="en-US" altLang="zh-CN" dirty="0"/>
          </a:p>
          <a:p>
            <a:r>
              <a:rPr lang="en-US" altLang="zh-CN" dirty="0"/>
              <a:t>CPU chip</a:t>
            </a:r>
          </a:p>
          <a:p>
            <a:pPr lvl="1"/>
            <a:endParaRPr lang="zh-CN" altLang="en-US" dirty="0"/>
          </a:p>
        </p:txBody>
      </p:sp>
      <p:sp>
        <p:nvSpPr>
          <p:cNvPr id="4" name="页脚占位符 3">
            <a:extLst>
              <a:ext uri="{FF2B5EF4-FFF2-40B4-BE49-F238E27FC236}">
                <a16:creationId xmlns:a16="http://schemas.microsoft.com/office/drawing/2014/main" id="{2B560136-EB2E-3B18-373B-02516C088DA2}"/>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5" name="灯片编号占位符 4">
            <a:extLst>
              <a:ext uri="{FF2B5EF4-FFF2-40B4-BE49-F238E27FC236}">
                <a16:creationId xmlns:a16="http://schemas.microsoft.com/office/drawing/2014/main" id="{6EC0F6F1-CD56-B96B-91D3-B6E5DCCB6900}"/>
              </a:ext>
            </a:extLst>
          </p:cNvPr>
          <p:cNvSpPr>
            <a:spLocks noGrp="1"/>
          </p:cNvSpPr>
          <p:nvPr>
            <p:ph type="sldNum" sz="quarter" idx="12"/>
          </p:nvPr>
        </p:nvSpPr>
        <p:spPr/>
        <p:txBody>
          <a:bodyPr/>
          <a:lstStyle/>
          <a:p>
            <a:fld id="{D054094E-59FB-124A-8F04-8A25D233F3BE}" type="slidenum">
              <a:rPr lang="en-US" altLang="zh-CN" smtClean="0"/>
              <a:t>16</a:t>
            </a:fld>
            <a:endParaRPr kumimoji="1" lang="zh-CN" altLang="en-US"/>
          </a:p>
        </p:txBody>
      </p:sp>
    </p:spTree>
    <p:extLst>
      <p:ext uri="{BB962C8B-B14F-4D97-AF65-F5344CB8AC3E}">
        <p14:creationId xmlns:p14="http://schemas.microsoft.com/office/powerpoint/2010/main" val="318832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85F05B-64A0-5B34-549E-ABDB975E4D04}"/>
              </a:ext>
            </a:extLst>
          </p:cNvPr>
          <p:cNvSpPr>
            <a:spLocks noGrp="1"/>
          </p:cNvSpPr>
          <p:nvPr>
            <p:ph type="title"/>
          </p:nvPr>
        </p:nvSpPr>
        <p:spPr/>
        <p:txBody>
          <a:bodyPr/>
          <a:lstStyle/>
          <a:p>
            <a:r>
              <a:rPr lang="en-US" altLang="zh-CN" dirty="0"/>
              <a:t>Uniqueness: Basic Concept of NFT</a:t>
            </a:r>
            <a:endParaRPr lang="zh-CN" altLang="en-US" dirty="0"/>
          </a:p>
        </p:txBody>
      </p:sp>
      <p:sp>
        <p:nvSpPr>
          <p:cNvPr id="3" name="内容占位符 2">
            <a:extLst>
              <a:ext uri="{FF2B5EF4-FFF2-40B4-BE49-F238E27FC236}">
                <a16:creationId xmlns:a16="http://schemas.microsoft.com/office/drawing/2014/main" id="{F8D5237C-B7BE-A30D-98EB-4EE32AACB8C3}"/>
              </a:ext>
            </a:extLst>
          </p:cNvPr>
          <p:cNvSpPr>
            <a:spLocks noGrp="1"/>
          </p:cNvSpPr>
          <p:nvPr>
            <p:ph idx="1"/>
          </p:nvPr>
        </p:nvSpPr>
        <p:spPr/>
        <p:txBody>
          <a:bodyPr/>
          <a:lstStyle/>
          <a:p>
            <a:r>
              <a:rPr lang="en-US" altLang="zh-CN" dirty="0"/>
              <a:t>Non-Fungible Token: Certificate of ownership</a:t>
            </a:r>
          </a:p>
          <a:p>
            <a:r>
              <a:rPr lang="en-US" altLang="zh-CN" dirty="0"/>
              <a:t>One and only across the blockchain</a:t>
            </a:r>
          </a:p>
          <a:p>
            <a:r>
              <a:rPr lang="en-US" altLang="zh-CN" dirty="0"/>
              <a:t>Secure signature</a:t>
            </a:r>
          </a:p>
          <a:p>
            <a:r>
              <a:rPr lang="en-US" altLang="zh-CN" dirty="0"/>
              <a:t>Forged from anything</a:t>
            </a:r>
          </a:p>
          <a:p>
            <a:r>
              <a:rPr lang="en-US" altLang="zh-CN" dirty="0"/>
              <a:t>Contractable</a:t>
            </a:r>
          </a:p>
          <a:p>
            <a:pPr lvl="1"/>
            <a:endParaRPr lang="en-US" altLang="zh-CN" dirty="0"/>
          </a:p>
        </p:txBody>
      </p:sp>
      <p:sp>
        <p:nvSpPr>
          <p:cNvPr id="4" name="页脚占位符 3">
            <a:extLst>
              <a:ext uri="{FF2B5EF4-FFF2-40B4-BE49-F238E27FC236}">
                <a16:creationId xmlns:a16="http://schemas.microsoft.com/office/drawing/2014/main" id="{822D536A-DC67-987C-3618-39CFE0A11A23}"/>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pic>
        <p:nvPicPr>
          <p:cNvPr id="6" name="图片 5" descr="矩形&#10;&#10;描述已自动生成">
            <a:extLst>
              <a:ext uri="{FF2B5EF4-FFF2-40B4-BE49-F238E27FC236}">
                <a16:creationId xmlns:a16="http://schemas.microsoft.com/office/drawing/2014/main" id="{894B7302-2B1B-9847-8A80-43529830EBA6}"/>
              </a:ext>
            </a:extLst>
          </p:cNvPr>
          <p:cNvPicPr>
            <a:picLocks noChangeAspect="1"/>
          </p:cNvPicPr>
          <p:nvPr/>
        </p:nvPicPr>
        <p:blipFill>
          <a:blip r:embed="rId2"/>
          <a:stretch>
            <a:fillRect/>
          </a:stretch>
        </p:blipFill>
        <p:spPr>
          <a:xfrm>
            <a:off x="6096000" y="1407875"/>
            <a:ext cx="5724525" cy="4962525"/>
          </a:xfrm>
          <a:prstGeom prst="rect">
            <a:avLst/>
          </a:prstGeom>
        </p:spPr>
      </p:pic>
      <p:sp>
        <p:nvSpPr>
          <p:cNvPr id="5" name="灯片编号占位符 4">
            <a:extLst>
              <a:ext uri="{FF2B5EF4-FFF2-40B4-BE49-F238E27FC236}">
                <a16:creationId xmlns:a16="http://schemas.microsoft.com/office/drawing/2014/main" id="{174EDB4E-8703-F5D8-0DE5-3EC0041B8E88}"/>
              </a:ext>
            </a:extLst>
          </p:cNvPr>
          <p:cNvSpPr>
            <a:spLocks noGrp="1"/>
          </p:cNvSpPr>
          <p:nvPr>
            <p:ph type="sldNum" sz="quarter" idx="12"/>
          </p:nvPr>
        </p:nvSpPr>
        <p:spPr/>
        <p:txBody>
          <a:bodyPr/>
          <a:lstStyle/>
          <a:p>
            <a:fld id="{D054094E-59FB-124A-8F04-8A25D233F3BE}" type="slidenum">
              <a:rPr lang="en-US" altLang="zh-CN" smtClean="0"/>
              <a:t>17</a:t>
            </a:fld>
            <a:endParaRPr kumimoji="1" lang="zh-CN" altLang="en-US"/>
          </a:p>
        </p:txBody>
      </p:sp>
    </p:spTree>
    <p:extLst>
      <p:ext uri="{BB962C8B-B14F-4D97-AF65-F5344CB8AC3E}">
        <p14:creationId xmlns:p14="http://schemas.microsoft.com/office/powerpoint/2010/main" val="32861432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85F05B-64A0-5B34-549E-ABDB975E4D04}"/>
              </a:ext>
            </a:extLst>
          </p:cNvPr>
          <p:cNvSpPr>
            <a:spLocks noGrp="1"/>
          </p:cNvSpPr>
          <p:nvPr>
            <p:ph type="title"/>
          </p:nvPr>
        </p:nvSpPr>
        <p:spPr/>
        <p:txBody>
          <a:bodyPr>
            <a:normAutofit/>
          </a:bodyPr>
          <a:lstStyle/>
          <a:p>
            <a:r>
              <a:rPr lang="en-US" altLang="zh-CN" dirty="0"/>
              <a:t>Scarcity: Slow growth of Blockchain</a:t>
            </a:r>
            <a:endParaRPr lang="zh-CN" altLang="en-US" dirty="0"/>
          </a:p>
        </p:txBody>
      </p:sp>
      <p:sp>
        <p:nvSpPr>
          <p:cNvPr id="3" name="内容占位符 2">
            <a:extLst>
              <a:ext uri="{FF2B5EF4-FFF2-40B4-BE49-F238E27FC236}">
                <a16:creationId xmlns:a16="http://schemas.microsoft.com/office/drawing/2014/main" id="{F8D5237C-B7BE-A30D-98EB-4EE32AACB8C3}"/>
              </a:ext>
            </a:extLst>
          </p:cNvPr>
          <p:cNvSpPr>
            <a:spLocks noGrp="1"/>
          </p:cNvSpPr>
          <p:nvPr>
            <p:ph idx="1"/>
          </p:nvPr>
        </p:nvSpPr>
        <p:spPr/>
        <p:txBody>
          <a:bodyPr/>
          <a:lstStyle/>
          <a:p>
            <a:r>
              <a:rPr lang="en-US" altLang="zh-CN" dirty="0"/>
              <a:t>NFT as an attachment of blockchain</a:t>
            </a:r>
          </a:p>
          <a:p>
            <a:pPr lvl="1"/>
            <a:r>
              <a:rPr lang="en-US" altLang="zh-CN" dirty="0"/>
              <a:t>Generation</a:t>
            </a:r>
          </a:p>
          <a:p>
            <a:pPr lvl="1"/>
            <a:r>
              <a:rPr lang="en-US" altLang="zh-CN" dirty="0"/>
              <a:t>Exchanges</a:t>
            </a:r>
          </a:p>
          <a:p>
            <a:pPr lvl="1"/>
            <a:r>
              <a:rPr lang="en-US" altLang="zh-CN" dirty="0"/>
              <a:t>...</a:t>
            </a:r>
          </a:p>
          <a:p>
            <a:endParaRPr lang="en-US" altLang="zh-CN" dirty="0"/>
          </a:p>
          <a:p>
            <a:r>
              <a:rPr lang="en-US" altLang="zh-CN" dirty="0"/>
              <a:t>New blocks in blockchain require proof</a:t>
            </a:r>
          </a:p>
          <a:p>
            <a:pPr lvl="1"/>
            <a:r>
              <a:rPr lang="en-US" altLang="zh-CN" dirty="0"/>
              <a:t>POW: Proof of Work – Mining of encrypted currency</a:t>
            </a:r>
          </a:p>
          <a:p>
            <a:pPr lvl="1"/>
            <a:r>
              <a:rPr lang="en-US" altLang="zh-CN" dirty="0"/>
              <a:t>Time and energy consumption of POW – Gas fee</a:t>
            </a:r>
          </a:p>
          <a:p>
            <a:pPr lvl="1"/>
            <a:endParaRPr lang="en-US" altLang="zh-CN" dirty="0"/>
          </a:p>
        </p:txBody>
      </p:sp>
      <p:sp>
        <p:nvSpPr>
          <p:cNvPr id="4" name="页脚占位符 3">
            <a:extLst>
              <a:ext uri="{FF2B5EF4-FFF2-40B4-BE49-F238E27FC236}">
                <a16:creationId xmlns:a16="http://schemas.microsoft.com/office/drawing/2014/main" id="{822D536A-DC67-987C-3618-39CFE0A11A23}"/>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pic>
        <p:nvPicPr>
          <p:cNvPr id="10" name="图片 9" descr="应用程序&#10;&#10;中度可信度描述已自动生成">
            <a:extLst>
              <a:ext uri="{FF2B5EF4-FFF2-40B4-BE49-F238E27FC236}">
                <a16:creationId xmlns:a16="http://schemas.microsoft.com/office/drawing/2014/main" id="{C26DB879-DABD-EA17-E6DA-C5CC4A0B1EDB}"/>
              </a:ext>
            </a:extLst>
          </p:cNvPr>
          <p:cNvPicPr>
            <a:picLocks noChangeAspect="1"/>
          </p:cNvPicPr>
          <p:nvPr/>
        </p:nvPicPr>
        <p:blipFill>
          <a:blip r:embed="rId2"/>
          <a:stretch>
            <a:fillRect/>
          </a:stretch>
        </p:blipFill>
        <p:spPr>
          <a:xfrm>
            <a:off x="6362700" y="2260237"/>
            <a:ext cx="4991100" cy="3057525"/>
          </a:xfrm>
          <a:prstGeom prst="rect">
            <a:avLst/>
          </a:prstGeom>
        </p:spPr>
      </p:pic>
      <p:sp>
        <p:nvSpPr>
          <p:cNvPr id="5" name="灯片编号占位符 4">
            <a:extLst>
              <a:ext uri="{FF2B5EF4-FFF2-40B4-BE49-F238E27FC236}">
                <a16:creationId xmlns:a16="http://schemas.microsoft.com/office/drawing/2014/main" id="{F78334FA-6F5B-8B65-7E31-9C6F2EE9B2B8}"/>
              </a:ext>
            </a:extLst>
          </p:cNvPr>
          <p:cNvSpPr>
            <a:spLocks noGrp="1"/>
          </p:cNvSpPr>
          <p:nvPr>
            <p:ph type="sldNum" sz="quarter" idx="12"/>
          </p:nvPr>
        </p:nvSpPr>
        <p:spPr/>
        <p:txBody>
          <a:bodyPr/>
          <a:lstStyle/>
          <a:p>
            <a:fld id="{D054094E-59FB-124A-8F04-8A25D233F3BE}" type="slidenum">
              <a:rPr lang="en-US" altLang="zh-CN" smtClean="0"/>
              <a:t>18</a:t>
            </a:fld>
            <a:endParaRPr kumimoji="1" lang="zh-CN" altLang="en-US"/>
          </a:p>
        </p:txBody>
      </p:sp>
    </p:spTree>
    <p:extLst>
      <p:ext uri="{BB962C8B-B14F-4D97-AF65-F5344CB8AC3E}">
        <p14:creationId xmlns:p14="http://schemas.microsoft.com/office/powerpoint/2010/main" val="28366974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C43D3F-4A5A-E10D-3DEE-53C4C00CC130}"/>
              </a:ext>
            </a:extLst>
          </p:cNvPr>
          <p:cNvSpPr>
            <a:spLocks noGrp="1"/>
          </p:cNvSpPr>
          <p:nvPr>
            <p:ph type="title"/>
          </p:nvPr>
        </p:nvSpPr>
        <p:spPr/>
        <p:txBody>
          <a:bodyPr/>
          <a:lstStyle/>
          <a:p>
            <a:r>
              <a:rPr lang="en-US" altLang="zh-CN" dirty="0"/>
              <a:t>Utility: NFT in Metaverse</a:t>
            </a:r>
            <a:endParaRPr lang="zh-CN" altLang="en-US" dirty="0"/>
          </a:p>
        </p:txBody>
      </p:sp>
      <p:sp>
        <p:nvSpPr>
          <p:cNvPr id="3" name="内容占位符 2">
            <a:extLst>
              <a:ext uri="{FF2B5EF4-FFF2-40B4-BE49-F238E27FC236}">
                <a16:creationId xmlns:a16="http://schemas.microsoft.com/office/drawing/2014/main" id="{5A431B79-2FE6-A740-5FBB-3A41340E4BFA}"/>
              </a:ext>
            </a:extLst>
          </p:cNvPr>
          <p:cNvSpPr>
            <a:spLocks noGrp="1"/>
          </p:cNvSpPr>
          <p:nvPr>
            <p:ph idx="1"/>
          </p:nvPr>
        </p:nvSpPr>
        <p:spPr>
          <a:xfrm>
            <a:off x="838200" y="1400400"/>
            <a:ext cx="9360000" cy="5457600"/>
          </a:xfrm>
        </p:spPr>
        <p:txBody>
          <a:bodyPr>
            <a:normAutofit/>
          </a:bodyPr>
          <a:lstStyle/>
          <a:p>
            <a:r>
              <a:rPr lang="en-US" altLang="zh-CN" dirty="0"/>
              <a:t>Special personal avatars</a:t>
            </a:r>
          </a:p>
          <a:p>
            <a:pPr lvl="1"/>
            <a:r>
              <a:rPr lang="en-US" altLang="zh-CN" dirty="0"/>
              <a:t>Identity</a:t>
            </a:r>
          </a:p>
          <a:p>
            <a:pPr lvl="1"/>
            <a:r>
              <a:rPr lang="en-US" altLang="zh-CN" dirty="0"/>
              <a:t>Detailed customization</a:t>
            </a:r>
          </a:p>
          <a:p>
            <a:r>
              <a:rPr lang="en-US" altLang="zh-CN" dirty="0"/>
              <a:t>Mapping from reality to cloud</a:t>
            </a:r>
          </a:p>
          <a:p>
            <a:pPr lvl="1"/>
            <a:r>
              <a:rPr lang="en-US" altLang="zh-CN" dirty="0"/>
              <a:t>Copy anything to Metaverse using NFT</a:t>
            </a:r>
          </a:p>
          <a:p>
            <a:r>
              <a:rPr lang="en-US" altLang="zh-CN" dirty="0"/>
              <a:t>Decentralized ownership certificate</a:t>
            </a:r>
          </a:p>
          <a:p>
            <a:pPr lvl="1"/>
            <a:r>
              <a:rPr lang="en-US" altLang="zh-CN" dirty="0"/>
              <a:t>Financial bills</a:t>
            </a:r>
          </a:p>
          <a:p>
            <a:pPr lvl="1"/>
            <a:r>
              <a:rPr lang="en-US" altLang="zh-CN" dirty="0"/>
              <a:t>Title deeds</a:t>
            </a:r>
          </a:p>
          <a:p>
            <a:pPr lvl="1"/>
            <a:r>
              <a:rPr lang="en-US" altLang="zh-CN" dirty="0"/>
              <a:t>...</a:t>
            </a:r>
          </a:p>
          <a:p>
            <a:endParaRPr lang="zh-CN" altLang="en-US" dirty="0"/>
          </a:p>
        </p:txBody>
      </p:sp>
      <p:sp>
        <p:nvSpPr>
          <p:cNvPr id="4" name="页脚占位符 3">
            <a:extLst>
              <a:ext uri="{FF2B5EF4-FFF2-40B4-BE49-F238E27FC236}">
                <a16:creationId xmlns:a16="http://schemas.microsoft.com/office/drawing/2014/main" id="{9E128BCD-92D3-FE5D-E2C6-92BDB0AA50CB}"/>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pic>
        <p:nvPicPr>
          <p:cNvPr id="6" name="图片 5" descr="徽标&#10;&#10;描述已自动生成">
            <a:extLst>
              <a:ext uri="{FF2B5EF4-FFF2-40B4-BE49-F238E27FC236}">
                <a16:creationId xmlns:a16="http://schemas.microsoft.com/office/drawing/2014/main" id="{413A3969-ABB3-509B-CA52-2D4FA29B9B89}"/>
              </a:ext>
            </a:extLst>
          </p:cNvPr>
          <p:cNvPicPr>
            <a:picLocks noChangeAspect="1"/>
          </p:cNvPicPr>
          <p:nvPr/>
        </p:nvPicPr>
        <p:blipFill>
          <a:blip r:embed="rId2"/>
          <a:stretch>
            <a:fillRect/>
          </a:stretch>
        </p:blipFill>
        <p:spPr>
          <a:xfrm>
            <a:off x="8669437" y="2181337"/>
            <a:ext cx="3057525" cy="3895725"/>
          </a:xfrm>
          <a:prstGeom prst="rect">
            <a:avLst/>
          </a:prstGeom>
        </p:spPr>
      </p:pic>
      <p:sp>
        <p:nvSpPr>
          <p:cNvPr id="5" name="灯片编号占位符 4">
            <a:extLst>
              <a:ext uri="{FF2B5EF4-FFF2-40B4-BE49-F238E27FC236}">
                <a16:creationId xmlns:a16="http://schemas.microsoft.com/office/drawing/2014/main" id="{D2E3246A-4FD8-EDE2-8242-8437332F1536}"/>
              </a:ext>
            </a:extLst>
          </p:cNvPr>
          <p:cNvSpPr>
            <a:spLocks noGrp="1"/>
          </p:cNvSpPr>
          <p:nvPr>
            <p:ph type="sldNum" sz="quarter" idx="12"/>
          </p:nvPr>
        </p:nvSpPr>
        <p:spPr/>
        <p:txBody>
          <a:bodyPr/>
          <a:lstStyle/>
          <a:p>
            <a:fld id="{D054094E-59FB-124A-8F04-8A25D233F3BE}" type="slidenum">
              <a:rPr lang="en-US" altLang="zh-CN" smtClean="0"/>
              <a:t>19</a:t>
            </a:fld>
            <a:endParaRPr kumimoji="1" lang="zh-CN" altLang="en-US"/>
          </a:p>
        </p:txBody>
      </p:sp>
    </p:spTree>
    <p:extLst>
      <p:ext uri="{BB962C8B-B14F-4D97-AF65-F5344CB8AC3E}">
        <p14:creationId xmlns:p14="http://schemas.microsoft.com/office/powerpoint/2010/main" val="4138374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AEF45F-B5FA-82F4-0EEE-A17AFA98E778}"/>
              </a:ext>
            </a:extLst>
          </p:cNvPr>
          <p:cNvSpPr>
            <a:spLocks noGrp="1"/>
          </p:cNvSpPr>
          <p:nvPr>
            <p:ph type="ctrTitle"/>
          </p:nvPr>
        </p:nvSpPr>
        <p:spPr/>
        <p:txBody>
          <a:bodyPr/>
          <a:lstStyle/>
          <a:p>
            <a:r>
              <a:rPr lang="en-US" altLang="zh-CN" dirty="0"/>
              <a:t>Big Bang!</a:t>
            </a:r>
            <a:br>
              <a:rPr lang="en-US" altLang="zh-CN" dirty="0"/>
            </a:br>
            <a:r>
              <a:rPr lang="en-US" altLang="zh-CN" dirty="0"/>
              <a:t>What Is Metaverse?</a:t>
            </a:r>
            <a:endParaRPr lang="zh-CN" altLang="en-US" dirty="0"/>
          </a:p>
        </p:txBody>
      </p:sp>
      <p:sp>
        <p:nvSpPr>
          <p:cNvPr id="3" name="副标题 2">
            <a:extLst>
              <a:ext uri="{FF2B5EF4-FFF2-40B4-BE49-F238E27FC236}">
                <a16:creationId xmlns:a16="http://schemas.microsoft.com/office/drawing/2014/main" id="{18D1F30F-49EE-B720-9247-BA9E1AB8C42B}"/>
              </a:ext>
            </a:extLst>
          </p:cNvPr>
          <p:cNvSpPr>
            <a:spLocks noGrp="1"/>
          </p:cNvSpPr>
          <p:nvPr>
            <p:ph type="subTitle" idx="1"/>
          </p:nvPr>
        </p:nvSpPr>
        <p:spPr>
          <a:xfrm>
            <a:off x="1524000" y="4323599"/>
            <a:ext cx="8676000" cy="1534459"/>
          </a:xfrm>
        </p:spPr>
        <p:txBody>
          <a:bodyPr/>
          <a:lstStyle/>
          <a:p>
            <a:r>
              <a:rPr lang="en-US" altLang="zh-CN" dirty="0"/>
              <a:t>Zhang Pinxuan</a:t>
            </a:r>
          </a:p>
          <a:p>
            <a:r>
              <a:rPr kumimoji="1" lang="en-US" altLang="zh-CN" dirty="0"/>
              <a:t>Professor, School of Computer Science, Southeast University</a:t>
            </a:r>
          </a:p>
        </p:txBody>
      </p:sp>
      <p:sp>
        <p:nvSpPr>
          <p:cNvPr id="4" name="页脚占位符 3">
            <a:extLst>
              <a:ext uri="{FF2B5EF4-FFF2-40B4-BE49-F238E27FC236}">
                <a16:creationId xmlns:a16="http://schemas.microsoft.com/office/drawing/2014/main" id="{94BFA4AD-ABC2-D68E-815F-F52383EA20C3}"/>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5" name="灯片编号占位符 4">
            <a:extLst>
              <a:ext uri="{FF2B5EF4-FFF2-40B4-BE49-F238E27FC236}">
                <a16:creationId xmlns:a16="http://schemas.microsoft.com/office/drawing/2014/main" id="{29C14502-40BE-439A-4C82-F516B7F9F3DB}"/>
              </a:ext>
            </a:extLst>
          </p:cNvPr>
          <p:cNvSpPr>
            <a:spLocks noGrp="1"/>
          </p:cNvSpPr>
          <p:nvPr>
            <p:ph type="sldNum" sz="quarter" idx="12"/>
          </p:nvPr>
        </p:nvSpPr>
        <p:spPr/>
        <p:txBody>
          <a:bodyPr/>
          <a:lstStyle/>
          <a:p>
            <a:fld id="{D054094E-59FB-124A-8F04-8A25D233F3BE}" type="slidenum">
              <a:rPr lang="en-US" altLang="zh-CN" smtClean="0"/>
              <a:t>2</a:t>
            </a:fld>
            <a:endParaRPr kumimoji="1" lang="zh-CN" altLang="en-US"/>
          </a:p>
        </p:txBody>
      </p:sp>
    </p:spTree>
    <p:extLst>
      <p:ext uri="{BB962C8B-B14F-4D97-AF65-F5344CB8AC3E}">
        <p14:creationId xmlns:p14="http://schemas.microsoft.com/office/powerpoint/2010/main" val="7474616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CC43D3F-4A5A-E10D-3DEE-53C4C00CC130}"/>
              </a:ext>
            </a:extLst>
          </p:cNvPr>
          <p:cNvSpPr>
            <a:spLocks noGrp="1"/>
          </p:cNvSpPr>
          <p:nvPr>
            <p:ph type="title"/>
          </p:nvPr>
        </p:nvSpPr>
        <p:spPr/>
        <p:txBody>
          <a:bodyPr/>
          <a:lstStyle/>
          <a:p>
            <a:r>
              <a:rPr lang="en-US" altLang="zh-CN" dirty="0"/>
              <a:t>The Real Value of Virtual Estates</a:t>
            </a:r>
            <a:endParaRPr lang="zh-CN" altLang="en-US" dirty="0"/>
          </a:p>
        </p:txBody>
      </p:sp>
      <p:sp>
        <p:nvSpPr>
          <p:cNvPr id="3" name="内容占位符 2">
            <a:extLst>
              <a:ext uri="{FF2B5EF4-FFF2-40B4-BE49-F238E27FC236}">
                <a16:creationId xmlns:a16="http://schemas.microsoft.com/office/drawing/2014/main" id="{5A431B79-2FE6-A740-5FBB-3A41340E4BFA}"/>
              </a:ext>
            </a:extLst>
          </p:cNvPr>
          <p:cNvSpPr>
            <a:spLocks noGrp="1"/>
          </p:cNvSpPr>
          <p:nvPr>
            <p:ph idx="1"/>
          </p:nvPr>
        </p:nvSpPr>
        <p:spPr>
          <a:xfrm>
            <a:off x="838200" y="1400400"/>
            <a:ext cx="9360000" cy="5457600"/>
          </a:xfrm>
        </p:spPr>
        <p:txBody>
          <a:bodyPr>
            <a:normAutofit/>
          </a:bodyPr>
          <a:lstStyle/>
          <a:p>
            <a:r>
              <a:rPr lang="en-US" altLang="zh-CN" dirty="0"/>
              <a:t>Uniqueness</a:t>
            </a:r>
          </a:p>
          <a:p>
            <a:pPr lvl="1"/>
            <a:r>
              <a:rPr lang="en-US" altLang="zh-CN" dirty="0"/>
              <a:t>Non-fungible and secure ownership token</a:t>
            </a:r>
          </a:p>
          <a:p>
            <a:r>
              <a:rPr lang="en-US" altLang="zh-CN" dirty="0"/>
              <a:t>Scarcity</a:t>
            </a:r>
          </a:p>
          <a:p>
            <a:pPr lvl="1"/>
            <a:r>
              <a:rPr lang="en-US" altLang="zh-CN" dirty="0"/>
              <a:t>Limited supply</a:t>
            </a:r>
          </a:p>
          <a:p>
            <a:pPr lvl="1"/>
            <a:r>
              <a:rPr lang="en-US" altLang="zh-CN" dirty="0"/>
              <a:t>Concentration of work across the web</a:t>
            </a:r>
          </a:p>
          <a:p>
            <a:r>
              <a:rPr lang="en-US" altLang="zh-CN" dirty="0"/>
              <a:t>Utility</a:t>
            </a:r>
          </a:p>
          <a:p>
            <a:pPr lvl="1"/>
            <a:r>
              <a:rPr lang="en-US" altLang="zh-CN" dirty="0"/>
              <a:t>Import anything into Metaverse</a:t>
            </a:r>
          </a:p>
          <a:p>
            <a:pPr lvl="1"/>
            <a:r>
              <a:rPr lang="en-US" altLang="zh-CN" dirty="0"/>
              <a:t>Tool of certification</a:t>
            </a:r>
          </a:p>
        </p:txBody>
      </p:sp>
      <p:sp>
        <p:nvSpPr>
          <p:cNvPr id="4" name="页脚占位符 3">
            <a:extLst>
              <a:ext uri="{FF2B5EF4-FFF2-40B4-BE49-F238E27FC236}">
                <a16:creationId xmlns:a16="http://schemas.microsoft.com/office/drawing/2014/main" id="{9E128BCD-92D3-FE5D-E2C6-92BDB0AA50CB}"/>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5" name="灯片编号占位符 4">
            <a:extLst>
              <a:ext uri="{FF2B5EF4-FFF2-40B4-BE49-F238E27FC236}">
                <a16:creationId xmlns:a16="http://schemas.microsoft.com/office/drawing/2014/main" id="{0418CF9D-1F07-C693-4FA8-1C8090118FA7}"/>
              </a:ext>
            </a:extLst>
          </p:cNvPr>
          <p:cNvSpPr>
            <a:spLocks noGrp="1"/>
          </p:cNvSpPr>
          <p:nvPr>
            <p:ph type="sldNum" sz="quarter" idx="12"/>
          </p:nvPr>
        </p:nvSpPr>
        <p:spPr/>
        <p:txBody>
          <a:bodyPr/>
          <a:lstStyle/>
          <a:p>
            <a:fld id="{D054094E-59FB-124A-8F04-8A25D233F3BE}" type="slidenum">
              <a:rPr lang="en-US" altLang="zh-CN" smtClean="0"/>
              <a:t>20</a:t>
            </a:fld>
            <a:endParaRPr kumimoji="1" lang="zh-CN" altLang="en-US"/>
          </a:p>
        </p:txBody>
      </p:sp>
    </p:spTree>
    <p:extLst>
      <p:ext uri="{BB962C8B-B14F-4D97-AF65-F5344CB8AC3E}">
        <p14:creationId xmlns:p14="http://schemas.microsoft.com/office/powerpoint/2010/main" val="16434217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696B29-4468-3473-0A85-24A060F2684D}"/>
              </a:ext>
            </a:extLst>
          </p:cNvPr>
          <p:cNvSpPr>
            <a:spLocks noGrp="1"/>
          </p:cNvSpPr>
          <p:nvPr>
            <p:ph type="ctrTitle"/>
          </p:nvPr>
        </p:nvSpPr>
        <p:spPr/>
        <p:txBody>
          <a:bodyPr/>
          <a:lstStyle/>
          <a:p>
            <a:r>
              <a:rPr lang="en-US" altLang="zh-CN" dirty="0"/>
              <a:t>Thank you!</a:t>
            </a:r>
            <a:endParaRPr lang="zh-CN" altLang="en-US" dirty="0"/>
          </a:p>
        </p:txBody>
      </p:sp>
      <p:sp>
        <p:nvSpPr>
          <p:cNvPr id="3" name="副标题 2">
            <a:extLst>
              <a:ext uri="{FF2B5EF4-FFF2-40B4-BE49-F238E27FC236}">
                <a16:creationId xmlns:a16="http://schemas.microsoft.com/office/drawing/2014/main" id="{E131A4AE-59C5-71A0-D9CC-F9F7E8904A9A}"/>
              </a:ext>
            </a:extLst>
          </p:cNvPr>
          <p:cNvSpPr>
            <a:spLocks noGrp="1"/>
          </p:cNvSpPr>
          <p:nvPr>
            <p:ph type="subTitle" idx="1"/>
          </p:nvPr>
        </p:nvSpPr>
        <p:spPr/>
        <p:txBody>
          <a:bodyPr/>
          <a:lstStyle/>
          <a:p>
            <a:r>
              <a:rPr lang="en-US" altLang="zh-CN" dirty="0"/>
              <a:t>Virtual Assets Worth Real Gold</a:t>
            </a:r>
            <a:endParaRPr lang="zh-CN" altLang="en-US" dirty="0"/>
          </a:p>
        </p:txBody>
      </p:sp>
      <p:sp>
        <p:nvSpPr>
          <p:cNvPr id="4" name="页脚占位符 3">
            <a:extLst>
              <a:ext uri="{FF2B5EF4-FFF2-40B4-BE49-F238E27FC236}">
                <a16:creationId xmlns:a16="http://schemas.microsoft.com/office/drawing/2014/main" id="{D5293760-23F7-8076-60AC-2BD847A9EF67}"/>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5" name="灯片编号占位符 4">
            <a:extLst>
              <a:ext uri="{FF2B5EF4-FFF2-40B4-BE49-F238E27FC236}">
                <a16:creationId xmlns:a16="http://schemas.microsoft.com/office/drawing/2014/main" id="{CE91E230-CCB0-6A9D-9C9D-3EC0B5EB90CB}"/>
              </a:ext>
            </a:extLst>
          </p:cNvPr>
          <p:cNvSpPr>
            <a:spLocks noGrp="1"/>
          </p:cNvSpPr>
          <p:nvPr>
            <p:ph type="sldNum" sz="quarter" idx="12"/>
          </p:nvPr>
        </p:nvSpPr>
        <p:spPr/>
        <p:txBody>
          <a:bodyPr/>
          <a:lstStyle/>
          <a:p>
            <a:fld id="{D054094E-59FB-124A-8F04-8A25D233F3BE}" type="slidenum">
              <a:rPr lang="en-US" altLang="zh-CN" smtClean="0"/>
              <a:t>21</a:t>
            </a:fld>
            <a:endParaRPr kumimoji="1" lang="zh-CN" altLang="en-US"/>
          </a:p>
        </p:txBody>
      </p:sp>
    </p:spTree>
    <p:extLst>
      <p:ext uri="{BB962C8B-B14F-4D97-AF65-F5344CB8AC3E}">
        <p14:creationId xmlns:p14="http://schemas.microsoft.com/office/powerpoint/2010/main" val="39832382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DD0D14-F96A-2536-028A-05EC340CC293}"/>
              </a:ext>
            </a:extLst>
          </p:cNvPr>
          <p:cNvSpPr>
            <a:spLocks noGrp="1"/>
          </p:cNvSpPr>
          <p:nvPr>
            <p:ph type="ctrTitle"/>
          </p:nvPr>
        </p:nvSpPr>
        <p:spPr>
          <a:xfrm>
            <a:off x="762000" y="1936000"/>
            <a:ext cx="10200000" cy="2387600"/>
          </a:xfrm>
        </p:spPr>
        <p:txBody>
          <a:bodyPr/>
          <a:lstStyle/>
          <a:p>
            <a:r>
              <a:rPr kumimoji="1" lang="en-US" altLang="zh-CN" dirty="0"/>
              <a:t>Q&amp;A Session</a:t>
            </a:r>
            <a:endParaRPr kumimoji="1" lang="zh-CN" altLang="en-US" dirty="0"/>
          </a:p>
        </p:txBody>
      </p:sp>
      <p:sp>
        <p:nvSpPr>
          <p:cNvPr id="3" name="副标题 2">
            <a:extLst>
              <a:ext uri="{FF2B5EF4-FFF2-40B4-BE49-F238E27FC236}">
                <a16:creationId xmlns:a16="http://schemas.microsoft.com/office/drawing/2014/main" id="{5B1E2077-1291-CFCA-EF28-2F5ACAB22BF7}"/>
              </a:ext>
            </a:extLst>
          </p:cNvPr>
          <p:cNvSpPr>
            <a:spLocks noGrp="1"/>
          </p:cNvSpPr>
          <p:nvPr>
            <p:ph type="subTitle" idx="1"/>
          </p:nvPr>
        </p:nvSpPr>
        <p:spPr>
          <a:xfrm>
            <a:off x="2286000" y="4323600"/>
            <a:ext cx="8676000" cy="1442200"/>
          </a:xfrm>
        </p:spPr>
        <p:txBody>
          <a:bodyPr>
            <a:normAutofit/>
          </a:bodyPr>
          <a:lstStyle/>
          <a:p>
            <a:r>
              <a:rPr kumimoji="1" lang="en-US" altLang="zh-CN" dirty="0"/>
              <a:t>Xiao </a:t>
            </a:r>
            <a:r>
              <a:rPr kumimoji="1" lang="en-US" altLang="zh-CN" dirty="0" err="1"/>
              <a:t>Lingyu</a:t>
            </a:r>
            <a:endParaRPr kumimoji="1" lang="en-US" altLang="zh-CN" dirty="0"/>
          </a:p>
          <a:p>
            <a:r>
              <a:rPr kumimoji="1" lang="en-US" altLang="zh-CN" dirty="0"/>
              <a:t>Expert of Research Group, Google Inc.</a:t>
            </a:r>
            <a:endParaRPr kumimoji="1" lang="zh-CN" altLang="en-US" dirty="0"/>
          </a:p>
        </p:txBody>
      </p:sp>
      <p:sp>
        <p:nvSpPr>
          <p:cNvPr id="5" name="页脚占位符 4">
            <a:extLst>
              <a:ext uri="{FF2B5EF4-FFF2-40B4-BE49-F238E27FC236}">
                <a16:creationId xmlns:a16="http://schemas.microsoft.com/office/drawing/2014/main" id="{983FEEAA-A3B1-3961-D260-E29FB27AA159}"/>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4" name="灯片编号占位符 3">
            <a:extLst>
              <a:ext uri="{FF2B5EF4-FFF2-40B4-BE49-F238E27FC236}">
                <a16:creationId xmlns:a16="http://schemas.microsoft.com/office/drawing/2014/main" id="{879421B3-4594-F642-FD2D-093A1A53C517}"/>
              </a:ext>
            </a:extLst>
          </p:cNvPr>
          <p:cNvSpPr>
            <a:spLocks noGrp="1"/>
          </p:cNvSpPr>
          <p:nvPr>
            <p:ph type="sldNum" sz="quarter" idx="12"/>
          </p:nvPr>
        </p:nvSpPr>
        <p:spPr/>
        <p:txBody>
          <a:bodyPr/>
          <a:lstStyle/>
          <a:p>
            <a:fld id="{D054094E-59FB-124A-8F04-8A25D233F3BE}" type="slidenum">
              <a:rPr lang="en-US" altLang="zh-CN" smtClean="0"/>
              <a:t>22</a:t>
            </a:fld>
            <a:endParaRPr kumimoji="1" lang="zh-CN" altLang="en-US"/>
          </a:p>
        </p:txBody>
      </p:sp>
    </p:spTree>
    <p:extLst>
      <p:ext uri="{BB962C8B-B14F-4D97-AF65-F5344CB8AC3E}">
        <p14:creationId xmlns:p14="http://schemas.microsoft.com/office/powerpoint/2010/main" val="38009511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F5D6D8E-D854-1385-F2C7-C88F9C7BF07C}"/>
              </a:ext>
            </a:extLst>
          </p:cNvPr>
          <p:cNvSpPr>
            <a:spLocks noGrp="1"/>
          </p:cNvSpPr>
          <p:nvPr>
            <p:ph type="ctrTitle"/>
          </p:nvPr>
        </p:nvSpPr>
        <p:spPr/>
        <p:txBody>
          <a:bodyPr/>
          <a:lstStyle/>
          <a:p>
            <a:r>
              <a:rPr lang="en-US" altLang="zh-CN" dirty="0"/>
              <a:t>Metaverse:</a:t>
            </a:r>
            <a:br>
              <a:rPr lang="en-US" altLang="zh-CN" dirty="0"/>
            </a:br>
            <a:r>
              <a:rPr lang="en-US" altLang="zh-CN" dirty="0"/>
              <a:t>Lookback &amp; Prospect</a:t>
            </a:r>
            <a:endParaRPr lang="zh-CN" altLang="en-US" dirty="0"/>
          </a:p>
        </p:txBody>
      </p:sp>
      <p:sp>
        <p:nvSpPr>
          <p:cNvPr id="3" name="副标题 2">
            <a:extLst>
              <a:ext uri="{FF2B5EF4-FFF2-40B4-BE49-F238E27FC236}">
                <a16:creationId xmlns:a16="http://schemas.microsoft.com/office/drawing/2014/main" id="{528EF3DB-D0A2-D1CA-046E-CF6C96962F1E}"/>
              </a:ext>
            </a:extLst>
          </p:cNvPr>
          <p:cNvSpPr>
            <a:spLocks noGrp="1"/>
          </p:cNvSpPr>
          <p:nvPr>
            <p:ph type="subTitle" idx="1"/>
          </p:nvPr>
        </p:nvSpPr>
        <p:spPr>
          <a:xfrm>
            <a:off x="0" y="2529444"/>
            <a:ext cx="2514600" cy="4328556"/>
          </a:xfrm>
        </p:spPr>
        <p:txBody>
          <a:bodyPr>
            <a:normAutofit/>
          </a:bodyPr>
          <a:lstStyle/>
          <a:p>
            <a:r>
              <a:rPr lang="en-US" altLang="zh-CN" dirty="0"/>
              <a:t>404NOTFOUND</a:t>
            </a:r>
          </a:p>
          <a:p>
            <a:r>
              <a:rPr lang="en-US" altLang="zh-CN" dirty="0"/>
              <a:t>221902 </a:t>
            </a:r>
            <a:r>
              <a:rPr lang="zh-CN" altLang="en-US" dirty="0"/>
              <a:t>李斯宸</a:t>
            </a:r>
            <a:endParaRPr lang="en-US" altLang="zh-CN" dirty="0"/>
          </a:p>
          <a:p>
            <a:r>
              <a:rPr lang="en-US" altLang="zh-CN" dirty="0"/>
              <a:t>221879 </a:t>
            </a:r>
            <a:r>
              <a:rPr lang="zh-CN" altLang="en-US" dirty="0"/>
              <a:t>张浩然</a:t>
            </a:r>
            <a:endParaRPr lang="en-US" altLang="zh-CN" dirty="0"/>
          </a:p>
          <a:p>
            <a:pPr>
              <a:lnSpc>
                <a:spcPct val="100000"/>
              </a:lnSpc>
            </a:pPr>
            <a:r>
              <a:rPr lang="en-US" altLang="zh-CN" dirty="0"/>
              <a:t>221877 </a:t>
            </a:r>
            <a:r>
              <a:rPr lang="zh-CN" altLang="en-US" dirty="0"/>
              <a:t>张品轩</a:t>
            </a:r>
            <a:endParaRPr lang="en-US" altLang="zh-CN" dirty="0"/>
          </a:p>
          <a:p>
            <a:pPr>
              <a:lnSpc>
                <a:spcPct val="100000"/>
              </a:lnSpc>
            </a:pPr>
            <a:r>
              <a:rPr lang="en-US" altLang="zh-CN" dirty="0"/>
              <a:t>221876 </a:t>
            </a:r>
            <a:r>
              <a:rPr lang="zh-CN" altLang="en-US" dirty="0"/>
              <a:t>于志鹏</a:t>
            </a:r>
          </a:p>
          <a:p>
            <a:pPr>
              <a:lnSpc>
                <a:spcPct val="100000"/>
              </a:lnSpc>
            </a:pPr>
            <a:r>
              <a:rPr lang="en-US" altLang="zh-CN" dirty="0"/>
              <a:t>221913 </a:t>
            </a:r>
            <a:r>
              <a:rPr lang="zh-CN" altLang="en-US" dirty="0"/>
              <a:t>张志伟</a:t>
            </a:r>
          </a:p>
          <a:p>
            <a:pPr>
              <a:lnSpc>
                <a:spcPct val="100000"/>
              </a:lnSpc>
            </a:pPr>
            <a:r>
              <a:rPr lang="en-US" altLang="zh-CN" dirty="0"/>
              <a:t>221898 </a:t>
            </a:r>
            <a:r>
              <a:rPr lang="zh-CN" altLang="en-US" dirty="0"/>
              <a:t>肖凌宇</a:t>
            </a:r>
          </a:p>
          <a:p>
            <a:pPr>
              <a:lnSpc>
                <a:spcPct val="100000"/>
              </a:lnSpc>
            </a:pPr>
            <a:r>
              <a:rPr lang="en-US" altLang="zh-CN" dirty="0"/>
              <a:t>221878 </a:t>
            </a:r>
            <a:r>
              <a:rPr lang="zh-CN" altLang="en-US" dirty="0"/>
              <a:t>邱宏彬</a:t>
            </a:r>
          </a:p>
        </p:txBody>
      </p:sp>
      <p:sp>
        <p:nvSpPr>
          <p:cNvPr id="4" name="页脚占位符 3">
            <a:extLst>
              <a:ext uri="{FF2B5EF4-FFF2-40B4-BE49-F238E27FC236}">
                <a16:creationId xmlns:a16="http://schemas.microsoft.com/office/drawing/2014/main" id="{CF7AB763-8182-042F-EFC1-A1CF5E9E2F21}"/>
              </a:ext>
            </a:extLst>
          </p:cNvPr>
          <p:cNvSpPr>
            <a:spLocks noGrp="1"/>
          </p:cNvSpPr>
          <p:nvPr>
            <p:ph type="ftr" sz="quarter" idx="11"/>
          </p:nvPr>
        </p:nvSpPr>
        <p:spPr/>
        <p:txBody>
          <a:bodyPr/>
          <a:lstStyle/>
          <a:p>
            <a:r>
              <a:rPr kumimoji="1" lang="en" altLang="zh-CN" dirty="0"/>
              <a:t>18th International Conference on Artificial Intelligence</a:t>
            </a:r>
            <a:endParaRPr kumimoji="1" lang="zh-CN" altLang="en-US" dirty="0"/>
          </a:p>
        </p:txBody>
      </p:sp>
      <p:sp>
        <p:nvSpPr>
          <p:cNvPr id="5" name="灯片编号占位符 4">
            <a:extLst>
              <a:ext uri="{FF2B5EF4-FFF2-40B4-BE49-F238E27FC236}">
                <a16:creationId xmlns:a16="http://schemas.microsoft.com/office/drawing/2014/main" id="{7270927B-5EF8-81DE-0695-6063FCBCA775}"/>
              </a:ext>
            </a:extLst>
          </p:cNvPr>
          <p:cNvSpPr>
            <a:spLocks noGrp="1"/>
          </p:cNvSpPr>
          <p:nvPr>
            <p:ph type="sldNum" sz="quarter" idx="12"/>
          </p:nvPr>
        </p:nvSpPr>
        <p:spPr/>
        <p:txBody>
          <a:bodyPr/>
          <a:lstStyle/>
          <a:p>
            <a:fld id="{D054094E-59FB-124A-8F04-8A25D233F3BE}" type="slidenum">
              <a:rPr lang="en-US" altLang="zh-CN" smtClean="0"/>
              <a:t>23</a:t>
            </a:fld>
            <a:endParaRPr kumimoji="1" lang="zh-CN" altLang="en-US"/>
          </a:p>
        </p:txBody>
      </p:sp>
    </p:spTree>
    <p:extLst>
      <p:ext uri="{BB962C8B-B14F-4D97-AF65-F5344CB8AC3E}">
        <p14:creationId xmlns:p14="http://schemas.microsoft.com/office/powerpoint/2010/main" val="2994246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457B6E-46B4-F512-A64F-BAC17539D484}"/>
              </a:ext>
            </a:extLst>
          </p:cNvPr>
          <p:cNvSpPr>
            <a:spLocks noGrp="1"/>
          </p:cNvSpPr>
          <p:nvPr>
            <p:ph type="title"/>
          </p:nvPr>
        </p:nvSpPr>
        <p:spPr/>
        <p:txBody>
          <a:bodyPr/>
          <a:lstStyle/>
          <a:p>
            <a:r>
              <a:rPr lang="en-US" altLang="zh-CN" dirty="0"/>
              <a:t>What is </a:t>
            </a:r>
            <a:r>
              <a:rPr kumimoji="1" lang="en-US" altLang="zh-CN" dirty="0"/>
              <a:t>Metaverse?</a:t>
            </a:r>
            <a:endParaRPr lang="zh-CN" altLang="en-US" dirty="0"/>
          </a:p>
        </p:txBody>
      </p:sp>
      <p:sp>
        <p:nvSpPr>
          <p:cNvPr id="3" name="内容占位符 2">
            <a:extLst>
              <a:ext uri="{FF2B5EF4-FFF2-40B4-BE49-F238E27FC236}">
                <a16:creationId xmlns:a16="http://schemas.microsoft.com/office/drawing/2014/main" id="{F3E870F1-AC4D-D821-9F15-B4C21384A400}"/>
              </a:ext>
            </a:extLst>
          </p:cNvPr>
          <p:cNvSpPr>
            <a:spLocks noGrp="1"/>
          </p:cNvSpPr>
          <p:nvPr>
            <p:ph idx="1"/>
          </p:nvPr>
        </p:nvSpPr>
        <p:spPr/>
        <p:txBody>
          <a:bodyPr/>
          <a:lstStyle/>
          <a:p>
            <a:r>
              <a:rPr lang="en-US" altLang="zh-CN" dirty="0"/>
              <a:t>Metaverse: A symbol</a:t>
            </a:r>
          </a:p>
          <a:p>
            <a:endParaRPr lang="zh-CN" altLang="en-US" dirty="0"/>
          </a:p>
        </p:txBody>
      </p:sp>
      <p:sp>
        <p:nvSpPr>
          <p:cNvPr id="4" name="页脚占位符 3">
            <a:extLst>
              <a:ext uri="{FF2B5EF4-FFF2-40B4-BE49-F238E27FC236}">
                <a16:creationId xmlns:a16="http://schemas.microsoft.com/office/drawing/2014/main" id="{E28C69CC-AE1D-2A0E-F2ED-2EAB48D3D063}"/>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pic>
        <p:nvPicPr>
          <p:cNvPr id="6" name="图片 5">
            <a:extLst>
              <a:ext uri="{FF2B5EF4-FFF2-40B4-BE49-F238E27FC236}">
                <a16:creationId xmlns:a16="http://schemas.microsoft.com/office/drawing/2014/main" id="{988C7B97-2A1B-94D5-BA3E-4462889F3F14}"/>
              </a:ext>
            </a:extLst>
          </p:cNvPr>
          <p:cNvPicPr>
            <a:picLocks noChangeAspect="1"/>
          </p:cNvPicPr>
          <p:nvPr/>
        </p:nvPicPr>
        <p:blipFill>
          <a:blip r:embed="rId2"/>
          <a:stretch>
            <a:fillRect/>
          </a:stretch>
        </p:blipFill>
        <p:spPr>
          <a:xfrm>
            <a:off x="1730452" y="2209485"/>
            <a:ext cx="2663994" cy="3961457"/>
          </a:xfrm>
          <a:prstGeom prst="rect">
            <a:avLst/>
          </a:prstGeom>
        </p:spPr>
      </p:pic>
      <p:pic>
        <p:nvPicPr>
          <p:cNvPr id="8" name="图片 7">
            <a:extLst>
              <a:ext uri="{FF2B5EF4-FFF2-40B4-BE49-F238E27FC236}">
                <a16:creationId xmlns:a16="http://schemas.microsoft.com/office/drawing/2014/main" id="{24ACB777-953F-E530-A5CB-DB2323D389C6}"/>
              </a:ext>
            </a:extLst>
          </p:cNvPr>
          <p:cNvPicPr>
            <a:picLocks noChangeAspect="1"/>
          </p:cNvPicPr>
          <p:nvPr/>
        </p:nvPicPr>
        <p:blipFill>
          <a:blip r:embed="rId3"/>
          <a:stretch>
            <a:fillRect/>
          </a:stretch>
        </p:blipFill>
        <p:spPr>
          <a:xfrm>
            <a:off x="5382454" y="2460646"/>
            <a:ext cx="5541891" cy="3460759"/>
          </a:xfrm>
          <a:prstGeom prst="rect">
            <a:avLst/>
          </a:prstGeom>
        </p:spPr>
      </p:pic>
      <p:sp>
        <p:nvSpPr>
          <p:cNvPr id="5" name="灯片编号占位符 4">
            <a:extLst>
              <a:ext uri="{FF2B5EF4-FFF2-40B4-BE49-F238E27FC236}">
                <a16:creationId xmlns:a16="http://schemas.microsoft.com/office/drawing/2014/main" id="{D2B7DCF2-A0F7-11E0-0F48-998298739907}"/>
              </a:ext>
            </a:extLst>
          </p:cNvPr>
          <p:cNvSpPr>
            <a:spLocks noGrp="1"/>
          </p:cNvSpPr>
          <p:nvPr>
            <p:ph type="sldNum" sz="quarter" idx="12"/>
          </p:nvPr>
        </p:nvSpPr>
        <p:spPr/>
        <p:txBody>
          <a:bodyPr/>
          <a:lstStyle/>
          <a:p>
            <a:fld id="{D054094E-59FB-124A-8F04-8A25D233F3BE}" type="slidenum">
              <a:rPr lang="en-US" altLang="zh-CN" smtClean="0"/>
              <a:t>3</a:t>
            </a:fld>
            <a:endParaRPr kumimoji="1" lang="zh-CN" altLang="en-US"/>
          </a:p>
        </p:txBody>
      </p:sp>
    </p:spTree>
    <p:extLst>
      <p:ext uri="{BB962C8B-B14F-4D97-AF65-F5344CB8AC3E}">
        <p14:creationId xmlns:p14="http://schemas.microsoft.com/office/powerpoint/2010/main" val="4070523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457B6E-46B4-F512-A64F-BAC17539D484}"/>
              </a:ext>
            </a:extLst>
          </p:cNvPr>
          <p:cNvSpPr>
            <a:spLocks noGrp="1"/>
          </p:cNvSpPr>
          <p:nvPr>
            <p:ph type="title"/>
          </p:nvPr>
        </p:nvSpPr>
        <p:spPr/>
        <p:txBody>
          <a:bodyPr/>
          <a:lstStyle/>
          <a:p>
            <a:r>
              <a:rPr lang="en-US" altLang="zh-CN" dirty="0"/>
              <a:t>What is </a:t>
            </a:r>
            <a:r>
              <a:rPr kumimoji="1" lang="en-US" altLang="zh-CN" dirty="0"/>
              <a:t>Metaverse?</a:t>
            </a:r>
            <a:endParaRPr lang="zh-CN" altLang="en-US" dirty="0"/>
          </a:p>
        </p:txBody>
      </p:sp>
      <p:sp>
        <p:nvSpPr>
          <p:cNvPr id="3" name="内容占位符 2">
            <a:extLst>
              <a:ext uri="{FF2B5EF4-FFF2-40B4-BE49-F238E27FC236}">
                <a16:creationId xmlns:a16="http://schemas.microsoft.com/office/drawing/2014/main" id="{F3E870F1-AC4D-D821-9F15-B4C21384A400}"/>
              </a:ext>
            </a:extLst>
          </p:cNvPr>
          <p:cNvSpPr>
            <a:spLocks noGrp="1"/>
          </p:cNvSpPr>
          <p:nvPr>
            <p:ph idx="1"/>
          </p:nvPr>
        </p:nvSpPr>
        <p:spPr>
          <a:xfrm>
            <a:off x="838200" y="1400399"/>
            <a:ext cx="9360000" cy="775917"/>
          </a:xfrm>
        </p:spPr>
        <p:txBody>
          <a:bodyPr/>
          <a:lstStyle/>
          <a:p>
            <a:r>
              <a:rPr lang="en-US" altLang="zh-CN" dirty="0"/>
              <a:t>Metaverse: Multi-disciplinary cross-fertilization</a:t>
            </a:r>
          </a:p>
        </p:txBody>
      </p:sp>
      <p:sp>
        <p:nvSpPr>
          <p:cNvPr id="4" name="页脚占位符 3">
            <a:extLst>
              <a:ext uri="{FF2B5EF4-FFF2-40B4-BE49-F238E27FC236}">
                <a16:creationId xmlns:a16="http://schemas.microsoft.com/office/drawing/2014/main" id="{E28C69CC-AE1D-2A0E-F2ED-2EAB48D3D063}"/>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18" name="文本框 17">
            <a:extLst>
              <a:ext uri="{FF2B5EF4-FFF2-40B4-BE49-F238E27FC236}">
                <a16:creationId xmlns:a16="http://schemas.microsoft.com/office/drawing/2014/main" id="{1BEA737C-858F-C6F9-6555-C9689D09FF4B}"/>
              </a:ext>
            </a:extLst>
          </p:cNvPr>
          <p:cNvSpPr txBox="1"/>
          <p:nvPr/>
        </p:nvSpPr>
        <p:spPr>
          <a:xfrm>
            <a:off x="4128117" y="2547891"/>
            <a:ext cx="184731" cy="369332"/>
          </a:xfrm>
          <a:prstGeom prst="rect">
            <a:avLst/>
          </a:prstGeom>
          <a:noFill/>
        </p:spPr>
        <p:txBody>
          <a:bodyPr wrap="none" rtlCol="0">
            <a:spAutoFit/>
          </a:bodyPr>
          <a:lstStyle/>
          <a:p>
            <a:endParaRPr lang="zh-CN" altLang="en-US" dirty="0"/>
          </a:p>
        </p:txBody>
      </p:sp>
      <p:pic>
        <p:nvPicPr>
          <p:cNvPr id="8" name="图片 7">
            <a:extLst>
              <a:ext uri="{FF2B5EF4-FFF2-40B4-BE49-F238E27FC236}">
                <a16:creationId xmlns:a16="http://schemas.microsoft.com/office/drawing/2014/main" id="{ACB3580E-C444-4FFC-931A-D144AEE9C027}"/>
              </a:ext>
            </a:extLst>
          </p:cNvPr>
          <p:cNvPicPr>
            <a:picLocks noChangeAspect="1"/>
          </p:cNvPicPr>
          <p:nvPr/>
        </p:nvPicPr>
        <p:blipFill>
          <a:blip r:embed="rId2"/>
          <a:stretch>
            <a:fillRect/>
          </a:stretch>
        </p:blipFill>
        <p:spPr>
          <a:xfrm>
            <a:off x="1550633" y="2732557"/>
            <a:ext cx="9090734" cy="2875640"/>
          </a:xfrm>
          <a:prstGeom prst="rect">
            <a:avLst/>
          </a:prstGeom>
        </p:spPr>
      </p:pic>
      <p:sp>
        <p:nvSpPr>
          <p:cNvPr id="5" name="灯片编号占位符 4">
            <a:extLst>
              <a:ext uri="{FF2B5EF4-FFF2-40B4-BE49-F238E27FC236}">
                <a16:creationId xmlns:a16="http://schemas.microsoft.com/office/drawing/2014/main" id="{86AE8B10-071F-5B3C-7F88-8E1ED6B64434}"/>
              </a:ext>
            </a:extLst>
          </p:cNvPr>
          <p:cNvSpPr>
            <a:spLocks noGrp="1"/>
          </p:cNvSpPr>
          <p:nvPr>
            <p:ph type="sldNum" sz="quarter" idx="12"/>
          </p:nvPr>
        </p:nvSpPr>
        <p:spPr/>
        <p:txBody>
          <a:bodyPr/>
          <a:lstStyle/>
          <a:p>
            <a:fld id="{D054094E-59FB-124A-8F04-8A25D233F3BE}" type="slidenum">
              <a:rPr lang="en-US" altLang="zh-CN" smtClean="0"/>
              <a:t>4</a:t>
            </a:fld>
            <a:endParaRPr kumimoji="1" lang="zh-CN" altLang="en-US"/>
          </a:p>
        </p:txBody>
      </p:sp>
    </p:spTree>
    <p:extLst>
      <p:ext uri="{BB962C8B-B14F-4D97-AF65-F5344CB8AC3E}">
        <p14:creationId xmlns:p14="http://schemas.microsoft.com/office/powerpoint/2010/main" val="2939749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C2B955-ADCB-4705-9FE1-3F1516B22DBD}"/>
              </a:ext>
            </a:extLst>
          </p:cNvPr>
          <p:cNvSpPr>
            <a:spLocks noGrp="1"/>
          </p:cNvSpPr>
          <p:nvPr>
            <p:ph type="title"/>
          </p:nvPr>
        </p:nvSpPr>
        <p:spPr/>
        <p:txBody>
          <a:bodyPr/>
          <a:lstStyle/>
          <a:p>
            <a:r>
              <a:rPr lang="en-US" altLang="zh-CN" dirty="0"/>
              <a:t>What is </a:t>
            </a:r>
            <a:r>
              <a:rPr kumimoji="1" lang="en-US" altLang="zh-CN" dirty="0"/>
              <a:t>Metaverse?</a:t>
            </a:r>
            <a:endParaRPr lang="zh-CN" altLang="en-US" dirty="0"/>
          </a:p>
        </p:txBody>
      </p:sp>
      <p:sp>
        <p:nvSpPr>
          <p:cNvPr id="3" name="内容占位符 2">
            <a:extLst>
              <a:ext uri="{FF2B5EF4-FFF2-40B4-BE49-F238E27FC236}">
                <a16:creationId xmlns:a16="http://schemas.microsoft.com/office/drawing/2014/main" id="{DF33B3C7-6CF4-4AFA-88C1-38819CB9504F}"/>
              </a:ext>
            </a:extLst>
          </p:cNvPr>
          <p:cNvSpPr>
            <a:spLocks noGrp="1"/>
          </p:cNvSpPr>
          <p:nvPr>
            <p:ph idx="1"/>
          </p:nvPr>
        </p:nvSpPr>
        <p:spPr/>
        <p:txBody>
          <a:bodyPr/>
          <a:lstStyle/>
          <a:p>
            <a:r>
              <a:rPr lang="en-US" altLang="zh-CN" dirty="0"/>
              <a:t>Cores</a:t>
            </a:r>
          </a:p>
          <a:p>
            <a:pPr lvl="1"/>
            <a:r>
              <a:rPr lang="en-US" altLang="zh-CN" dirty="0"/>
              <a:t>Interaction</a:t>
            </a:r>
          </a:p>
          <a:p>
            <a:pPr lvl="2"/>
            <a:r>
              <a:rPr lang="en-US" altLang="zh-CN" dirty="0"/>
              <a:t>Vision and hearing</a:t>
            </a:r>
          </a:p>
          <a:p>
            <a:pPr lvl="2"/>
            <a:r>
              <a:rPr lang="en-US" altLang="zh-CN" dirty="0"/>
              <a:t>Smell, taste and touch</a:t>
            </a:r>
          </a:p>
          <a:p>
            <a:pPr lvl="2"/>
            <a:r>
              <a:rPr lang="en-US" altLang="zh-CN" dirty="0"/>
              <a:t>Consciousness</a:t>
            </a:r>
          </a:p>
          <a:p>
            <a:pPr lvl="2"/>
            <a:endParaRPr lang="en-US" altLang="zh-CN" dirty="0"/>
          </a:p>
          <a:p>
            <a:pPr marL="457200" lvl="1" indent="0">
              <a:buNone/>
            </a:pPr>
            <a:r>
              <a:rPr lang="en-US" altLang="zh-CN" dirty="0"/>
              <a:t>	</a:t>
            </a:r>
          </a:p>
        </p:txBody>
      </p:sp>
      <p:sp>
        <p:nvSpPr>
          <p:cNvPr id="4" name="页脚占位符 3">
            <a:extLst>
              <a:ext uri="{FF2B5EF4-FFF2-40B4-BE49-F238E27FC236}">
                <a16:creationId xmlns:a16="http://schemas.microsoft.com/office/drawing/2014/main" id="{6F5DDA10-F4EB-4438-9709-1A3E0AC26045}"/>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pic>
        <p:nvPicPr>
          <p:cNvPr id="9" name="GlassforEnterprise_Language_1520x856_2398_H264">
            <a:hlinkClick r:id="" action="ppaction://media"/>
            <a:extLst>
              <a:ext uri="{FF2B5EF4-FFF2-40B4-BE49-F238E27FC236}">
                <a16:creationId xmlns:a16="http://schemas.microsoft.com/office/drawing/2014/main" id="{4213BDB4-BC12-4FBC-A2C1-9892F82D6E7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75962" y="1810225"/>
            <a:ext cx="6951024" cy="3914714"/>
          </a:xfrm>
          <a:prstGeom prst="rect">
            <a:avLst/>
          </a:prstGeom>
          <a:ln>
            <a:solidFill>
              <a:schemeClr val="tx1"/>
            </a:solidFill>
          </a:ln>
        </p:spPr>
      </p:pic>
      <p:sp>
        <p:nvSpPr>
          <p:cNvPr id="5" name="灯片编号占位符 4">
            <a:extLst>
              <a:ext uri="{FF2B5EF4-FFF2-40B4-BE49-F238E27FC236}">
                <a16:creationId xmlns:a16="http://schemas.microsoft.com/office/drawing/2014/main" id="{5C773F66-2902-9707-4941-DBCAD3395FBF}"/>
              </a:ext>
            </a:extLst>
          </p:cNvPr>
          <p:cNvSpPr>
            <a:spLocks noGrp="1"/>
          </p:cNvSpPr>
          <p:nvPr>
            <p:ph type="sldNum" sz="quarter" idx="12"/>
          </p:nvPr>
        </p:nvSpPr>
        <p:spPr/>
        <p:txBody>
          <a:bodyPr/>
          <a:lstStyle/>
          <a:p>
            <a:fld id="{D054094E-59FB-124A-8F04-8A25D233F3BE}" type="slidenum">
              <a:rPr lang="en-US" altLang="zh-CN" smtClean="0"/>
              <a:t>5</a:t>
            </a:fld>
            <a:endParaRPr kumimoji="1" lang="zh-CN" altLang="en-US"/>
          </a:p>
        </p:txBody>
      </p:sp>
    </p:spTree>
    <p:extLst>
      <p:ext uri="{BB962C8B-B14F-4D97-AF65-F5344CB8AC3E}">
        <p14:creationId xmlns:p14="http://schemas.microsoft.com/office/powerpoint/2010/main" val="1111861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93"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C2B955-ADCB-4705-9FE1-3F1516B22DBD}"/>
              </a:ext>
            </a:extLst>
          </p:cNvPr>
          <p:cNvSpPr>
            <a:spLocks noGrp="1"/>
          </p:cNvSpPr>
          <p:nvPr>
            <p:ph type="title"/>
          </p:nvPr>
        </p:nvSpPr>
        <p:spPr/>
        <p:txBody>
          <a:bodyPr/>
          <a:lstStyle/>
          <a:p>
            <a:r>
              <a:rPr lang="en-US" altLang="zh-CN" dirty="0"/>
              <a:t>What is </a:t>
            </a:r>
            <a:r>
              <a:rPr kumimoji="1" lang="en-US" altLang="zh-CN" dirty="0"/>
              <a:t>Metaverse?</a:t>
            </a:r>
            <a:endParaRPr lang="zh-CN" altLang="en-US" dirty="0"/>
          </a:p>
        </p:txBody>
      </p:sp>
      <p:sp>
        <p:nvSpPr>
          <p:cNvPr id="3" name="内容占位符 2">
            <a:extLst>
              <a:ext uri="{FF2B5EF4-FFF2-40B4-BE49-F238E27FC236}">
                <a16:creationId xmlns:a16="http://schemas.microsoft.com/office/drawing/2014/main" id="{DF33B3C7-6CF4-4AFA-88C1-38819CB9504F}"/>
              </a:ext>
            </a:extLst>
          </p:cNvPr>
          <p:cNvSpPr>
            <a:spLocks noGrp="1"/>
          </p:cNvSpPr>
          <p:nvPr>
            <p:ph idx="1"/>
          </p:nvPr>
        </p:nvSpPr>
        <p:spPr/>
        <p:txBody>
          <a:bodyPr>
            <a:normAutofit fontScale="85000" lnSpcReduction="20000"/>
          </a:bodyPr>
          <a:lstStyle/>
          <a:p>
            <a:r>
              <a:rPr lang="en-US" altLang="zh-CN" dirty="0"/>
              <a:t>Cores</a:t>
            </a:r>
          </a:p>
          <a:p>
            <a:pPr lvl="1"/>
            <a:r>
              <a:rPr lang="en-US" altLang="zh-CN" dirty="0"/>
              <a:t>Connection</a:t>
            </a:r>
          </a:p>
          <a:p>
            <a:pPr lvl="2"/>
            <a:r>
              <a:rPr lang="en-US" altLang="zh-CN" dirty="0"/>
              <a:t>Inter-individuals</a:t>
            </a:r>
          </a:p>
          <a:p>
            <a:pPr lvl="2"/>
            <a:r>
              <a:rPr lang="en-US" altLang="zh-CN" dirty="0"/>
              <a:t>Human to society</a:t>
            </a:r>
          </a:p>
          <a:p>
            <a:endParaRPr lang="en-US" altLang="zh-CN" dirty="0"/>
          </a:p>
          <a:p>
            <a:r>
              <a:rPr lang="en-US" altLang="zh-CN" dirty="0"/>
              <a:t> Ultimate goal</a:t>
            </a:r>
          </a:p>
          <a:p>
            <a:pPr lvl="1"/>
            <a:r>
              <a:rPr lang="en-US" altLang="zh-CN" dirty="0"/>
              <a:t>A virtual universe</a:t>
            </a:r>
          </a:p>
          <a:p>
            <a:endParaRPr lang="en-US" altLang="zh-CN" dirty="0"/>
          </a:p>
          <a:p>
            <a:endParaRPr lang="en-US" altLang="zh-CN" dirty="0"/>
          </a:p>
          <a:p>
            <a:pPr marL="914400" lvl="2" indent="0">
              <a:buNone/>
            </a:pPr>
            <a:endParaRPr lang="en-US" altLang="zh-CN" dirty="0"/>
          </a:p>
          <a:p>
            <a:pPr marL="457200" lvl="1" indent="0">
              <a:buNone/>
            </a:pPr>
            <a:r>
              <a:rPr lang="en-US" altLang="zh-CN" dirty="0"/>
              <a:t>	</a:t>
            </a:r>
          </a:p>
        </p:txBody>
      </p:sp>
      <p:sp>
        <p:nvSpPr>
          <p:cNvPr id="4" name="页脚占位符 3">
            <a:extLst>
              <a:ext uri="{FF2B5EF4-FFF2-40B4-BE49-F238E27FC236}">
                <a16:creationId xmlns:a16="http://schemas.microsoft.com/office/drawing/2014/main" id="{6F5DDA10-F4EB-4438-9709-1A3E0AC26045}"/>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pic>
        <p:nvPicPr>
          <p:cNvPr id="10" name="图片 9">
            <a:extLst>
              <a:ext uri="{FF2B5EF4-FFF2-40B4-BE49-F238E27FC236}">
                <a16:creationId xmlns:a16="http://schemas.microsoft.com/office/drawing/2014/main" id="{85E44FFE-7E2E-4F37-BCAB-3B4220EC2792}"/>
              </a:ext>
            </a:extLst>
          </p:cNvPr>
          <p:cNvPicPr>
            <a:picLocks noChangeAspect="1"/>
          </p:cNvPicPr>
          <p:nvPr/>
        </p:nvPicPr>
        <p:blipFill>
          <a:blip r:embed="rId2"/>
          <a:stretch>
            <a:fillRect/>
          </a:stretch>
        </p:blipFill>
        <p:spPr>
          <a:xfrm>
            <a:off x="4958179" y="1918461"/>
            <a:ext cx="5615126" cy="3741078"/>
          </a:xfrm>
          <a:prstGeom prst="rect">
            <a:avLst/>
          </a:prstGeom>
        </p:spPr>
      </p:pic>
      <p:sp>
        <p:nvSpPr>
          <p:cNvPr id="5" name="灯片编号占位符 4">
            <a:extLst>
              <a:ext uri="{FF2B5EF4-FFF2-40B4-BE49-F238E27FC236}">
                <a16:creationId xmlns:a16="http://schemas.microsoft.com/office/drawing/2014/main" id="{1FF6589E-90B8-29DE-D54E-3C594D3373A8}"/>
              </a:ext>
            </a:extLst>
          </p:cNvPr>
          <p:cNvSpPr>
            <a:spLocks noGrp="1"/>
          </p:cNvSpPr>
          <p:nvPr>
            <p:ph type="sldNum" sz="quarter" idx="12"/>
          </p:nvPr>
        </p:nvSpPr>
        <p:spPr/>
        <p:txBody>
          <a:bodyPr/>
          <a:lstStyle/>
          <a:p>
            <a:fld id="{D054094E-59FB-124A-8F04-8A25D233F3BE}" type="slidenum">
              <a:rPr lang="en-US" altLang="zh-CN" smtClean="0"/>
              <a:t>6</a:t>
            </a:fld>
            <a:endParaRPr kumimoji="1" lang="zh-CN" altLang="en-US"/>
          </a:p>
        </p:txBody>
      </p:sp>
    </p:spTree>
    <p:extLst>
      <p:ext uri="{BB962C8B-B14F-4D97-AF65-F5344CB8AC3E}">
        <p14:creationId xmlns:p14="http://schemas.microsoft.com/office/powerpoint/2010/main" val="685870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696B29-4468-3473-0A85-24A060F2684D}"/>
              </a:ext>
            </a:extLst>
          </p:cNvPr>
          <p:cNvSpPr>
            <a:spLocks noGrp="1"/>
          </p:cNvSpPr>
          <p:nvPr>
            <p:ph type="ctrTitle"/>
          </p:nvPr>
        </p:nvSpPr>
        <p:spPr/>
        <p:txBody>
          <a:bodyPr/>
          <a:lstStyle/>
          <a:p>
            <a:r>
              <a:rPr lang="en-US" altLang="zh-CN" dirty="0"/>
              <a:t>Thank you!</a:t>
            </a:r>
            <a:endParaRPr lang="zh-CN" altLang="en-US" dirty="0"/>
          </a:p>
        </p:txBody>
      </p:sp>
      <p:sp>
        <p:nvSpPr>
          <p:cNvPr id="3" name="副标题 2">
            <a:extLst>
              <a:ext uri="{FF2B5EF4-FFF2-40B4-BE49-F238E27FC236}">
                <a16:creationId xmlns:a16="http://schemas.microsoft.com/office/drawing/2014/main" id="{E131A4AE-59C5-71A0-D9CC-F9F7E8904A9A}"/>
              </a:ext>
            </a:extLst>
          </p:cNvPr>
          <p:cNvSpPr>
            <a:spLocks noGrp="1"/>
          </p:cNvSpPr>
          <p:nvPr>
            <p:ph type="subTitle" idx="1"/>
          </p:nvPr>
        </p:nvSpPr>
        <p:spPr/>
        <p:txBody>
          <a:bodyPr/>
          <a:lstStyle/>
          <a:p>
            <a:r>
              <a:rPr lang="en-US" altLang="zh-CN" dirty="0"/>
              <a:t>The Big Bang of Metaverse</a:t>
            </a:r>
            <a:endParaRPr lang="zh-CN" altLang="en-US" dirty="0"/>
          </a:p>
        </p:txBody>
      </p:sp>
      <p:sp>
        <p:nvSpPr>
          <p:cNvPr id="4" name="页脚占位符 3">
            <a:extLst>
              <a:ext uri="{FF2B5EF4-FFF2-40B4-BE49-F238E27FC236}">
                <a16:creationId xmlns:a16="http://schemas.microsoft.com/office/drawing/2014/main" id="{D5293760-23F7-8076-60AC-2BD847A9EF67}"/>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5" name="灯片编号占位符 4">
            <a:extLst>
              <a:ext uri="{FF2B5EF4-FFF2-40B4-BE49-F238E27FC236}">
                <a16:creationId xmlns:a16="http://schemas.microsoft.com/office/drawing/2014/main" id="{BA448607-F7BB-E059-0924-EDC432A136EC}"/>
              </a:ext>
            </a:extLst>
          </p:cNvPr>
          <p:cNvSpPr>
            <a:spLocks noGrp="1"/>
          </p:cNvSpPr>
          <p:nvPr>
            <p:ph type="sldNum" sz="quarter" idx="12"/>
          </p:nvPr>
        </p:nvSpPr>
        <p:spPr/>
        <p:txBody>
          <a:bodyPr/>
          <a:lstStyle/>
          <a:p>
            <a:fld id="{D054094E-59FB-124A-8F04-8A25D233F3BE}" type="slidenum">
              <a:rPr lang="en-US" altLang="zh-CN" smtClean="0"/>
              <a:t>7</a:t>
            </a:fld>
            <a:endParaRPr kumimoji="1" lang="zh-CN" altLang="en-US"/>
          </a:p>
        </p:txBody>
      </p:sp>
    </p:spTree>
    <p:extLst>
      <p:ext uri="{BB962C8B-B14F-4D97-AF65-F5344CB8AC3E}">
        <p14:creationId xmlns:p14="http://schemas.microsoft.com/office/powerpoint/2010/main" val="3174453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1E2C2A-5800-FE94-8209-8E4AA99A961F}"/>
              </a:ext>
            </a:extLst>
          </p:cNvPr>
          <p:cNvSpPr>
            <a:spLocks noGrp="1"/>
          </p:cNvSpPr>
          <p:nvPr>
            <p:ph type="ctrTitle"/>
          </p:nvPr>
        </p:nvSpPr>
        <p:spPr/>
        <p:txBody>
          <a:bodyPr/>
          <a:lstStyle/>
          <a:p>
            <a:r>
              <a:rPr lang="en-US" altLang="zh-CN" dirty="0"/>
              <a:t>Reconstruction:</a:t>
            </a:r>
            <a:br>
              <a:rPr lang="en-US" altLang="zh-CN" dirty="0"/>
            </a:br>
            <a:r>
              <a:rPr lang="en-US" altLang="zh-CN" dirty="0"/>
              <a:t>Physical to Digital</a:t>
            </a:r>
            <a:endParaRPr lang="zh-CN" altLang="en-US" dirty="0"/>
          </a:p>
        </p:txBody>
      </p:sp>
      <p:sp>
        <p:nvSpPr>
          <p:cNvPr id="3" name="副标题 2">
            <a:extLst>
              <a:ext uri="{FF2B5EF4-FFF2-40B4-BE49-F238E27FC236}">
                <a16:creationId xmlns:a16="http://schemas.microsoft.com/office/drawing/2014/main" id="{A8EB9F2D-6EA9-0364-587B-96B821A9907E}"/>
              </a:ext>
            </a:extLst>
          </p:cNvPr>
          <p:cNvSpPr>
            <a:spLocks noGrp="1"/>
          </p:cNvSpPr>
          <p:nvPr>
            <p:ph type="subTitle" idx="1"/>
          </p:nvPr>
        </p:nvSpPr>
        <p:spPr>
          <a:xfrm>
            <a:off x="1524000" y="4323599"/>
            <a:ext cx="8676000" cy="1463667"/>
          </a:xfrm>
        </p:spPr>
        <p:txBody>
          <a:bodyPr>
            <a:normAutofit/>
          </a:bodyPr>
          <a:lstStyle/>
          <a:p>
            <a:r>
              <a:rPr lang="en-US" altLang="zh-CN" dirty="0"/>
              <a:t>Yu Zhipeng</a:t>
            </a:r>
          </a:p>
          <a:p>
            <a:r>
              <a:rPr lang="en-US" altLang="zh-CN" dirty="0"/>
              <a:t>Chief Scientist, Department of Wearable Device, Microsoft</a:t>
            </a:r>
            <a:endParaRPr lang="zh-CN" altLang="en-US" dirty="0"/>
          </a:p>
          <a:p>
            <a:endParaRPr kumimoji="1" lang="zh-CN" altLang="en-US" dirty="0"/>
          </a:p>
        </p:txBody>
      </p:sp>
      <p:sp>
        <p:nvSpPr>
          <p:cNvPr id="4" name="页脚占位符 3">
            <a:extLst>
              <a:ext uri="{FF2B5EF4-FFF2-40B4-BE49-F238E27FC236}">
                <a16:creationId xmlns:a16="http://schemas.microsoft.com/office/drawing/2014/main" id="{1B43D857-83E0-21CA-47C8-321644487405}"/>
              </a:ext>
            </a:extLst>
          </p:cNvPr>
          <p:cNvSpPr>
            <a:spLocks noGrp="1"/>
          </p:cNvSpPr>
          <p:nvPr>
            <p:ph type="ftr" sz="quarter" idx="11"/>
          </p:nvPr>
        </p:nvSpPr>
        <p:spPr/>
        <p:txBody>
          <a:bodyPr/>
          <a:lstStyle/>
          <a:p>
            <a:r>
              <a:rPr kumimoji="1" lang="en" altLang="zh-CN"/>
              <a:t>18th International Conference on Artificial Intelligence</a:t>
            </a:r>
            <a:endParaRPr kumimoji="1" lang="zh-CN" altLang="en-US"/>
          </a:p>
        </p:txBody>
      </p:sp>
      <p:sp>
        <p:nvSpPr>
          <p:cNvPr id="5" name="灯片编号占位符 4">
            <a:extLst>
              <a:ext uri="{FF2B5EF4-FFF2-40B4-BE49-F238E27FC236}">
                <a16:creationId xmlns:a16="http://schemas.microsoft.com/office/drawing/2014/main" id="{79AEDE45-FAAC-0D3C-9D19-AEECC64FD7E0}"/>
              </a:ext>
            </a:extLst>
          </p:cNvPr>
          <p:cNvSpPr>
            <a:spLocks noGrp="1"/>
          </p:cNvSpPr>
          <p:nvPr>
            <p:ph type="sldNum" sz="quarter" idx="12"/>
          </p:nvPr>
        </p:nvSpPr>
        <p:spPr/>
        <p:txBody>
          <a:bodyPr/>
          <a:lstStyle/>
          <a:p>
            <a:fld id="{D054094E-59FB-124A-8F04-8A25D233F3BE}" type="slidenum">
              <a:rPr lang="en-US" altLang="zh-CN" smtClean="0"/>
              <a:t>8</a:t>
            </a:fld>
            <a:endParaRPr kumimoji="1" lang="zh-CN" altLang="en-US"/>
          </a:p>
        </p:txBody>
      </p:sp>
    </p:spTree>
    <p:extLst>
      <p:ext uri="{BB962C8B-B14F-4D97-AF65-F5344CB8AC3E}">
        <p14:creationId xmlns:p14="http://schemas.microsoft.com/office/powerpoint/2010/main" val="598639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What Reconstruction Techniques Do</a:t>
            </a:r>
            <a:endParaRPr lang="zh-CN" altLang="en-US" dirty="0"/>
          </a:p>
        </p:txBody>
      </p:sp>
      <p:sp>
        <p:nvSpPr>
          <p:cNvPr id="4" name="页脚占位符 3"/>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pic>
        <p:nvPicPr>
          <p:cNvPr id="11" name="图片 10"/>
          <p:cNvPicPr>
            <a:picLocks noChangeAspect="1"/>
          </p:cNvPicPr>
          <p:nvPr/>
        </p:nvPicPr>
        <p:blipFill>
          <a:blip r:embed="rId5"/>
          <a:stretch>
            <a:fillRect/>
          </a:stretch>
        </p:blipFill>
        <p:spPr>
          <a:xfrm>
            <a:off x="1023672" y="2633413"/>
            <a:ext cx="4303979" cy="2869319"/>
          </a:xfrm>
          <a:prstGeom prst="rect">
            <a:avLst/>
          </a:prstGeom>
        </p:spPr>
      </p:pic>
      <p:sp>
        <p:nvSpPr>
          <p:cNvPr id="12" name="内容占位符 11"/>
          <p:cNvSpPr>
            <a:spLocks noGrp="1"/>
          </p:cNvSpPr>
          <p:nvPr>
            <p:ph idx="1"/>
          </p:nvPr>
        </p:nvSpPr>
        <p:spPr>
          <a:xfrm>
            <a:off x="838200" y="1400400"/>
            <a:ext cx="9840686" cy="682343"/>
          </a:xfrm>
        </p:spPr>
        <p:txBody>
          <a:bodyPr/>
          <a:lstStyle/>
          <a:p>
            <a:r>
              <a:rPr lang="en-US" altLang="zh-CN" dirty="0">
                <a:solidFill>
                  <a:schemeClr val="tx1"/>
                </a:solidFill>
              </a:rPr>
              <a:t>Map everything in the real world to the virtual world</a:t>
            </a:r>
            <a:endParaRPr lang="zh-CN" altLang="en-US" dirty="0"/>
          </a:p>
        </p:txBody>
      </p:sp>
      <p:pic>
        <p:nvPicPr>
          <p:cNvPr id="13" name="媒体1">
            <a:hlinkClick r:id="" action="ppaction://media"/>
          </p:cNvPr>
          <p:cNvPicPr>
            <a:picLocks noChangeAspect="1"/>
          </p:cNvPicPr>
          <p:nvPr>
            <a:videoFile r:link="rId1"/>
            <p:extLst>
              <p:ext uri="{DAA4B4D4-6D71-4841-9C94-3DE7FCFB9230}">
                <p14:media xmlns:p14="http://schemas.microsoft.com/office/powerpoint/2010/main" r:embed="rId2">
                  <p14:trim st="23726" end="188705.203125"/>
                </p14:media>
              </p:ext>
            </p:extLst>
          </p:nvPr>
        </p:nvPicPr>
        <p:blipFill rotWithShape="1">
          <a:blip r:embed="rId6"/>
          <a:srcRect t="6093"/>
          <a:stretch>
            <a:fillRect/>
          </a:stretch>
        </p:blipFill>
        <p:spPr>
          <a:xfrm>
            <a:off x="5693228" y="2633413"/>
            <a:ext cx="5432007" cy="2869319"/>
          </a:xfrm>
          <a:prstGeom prst="rect">
            <a:avLst/>
          </a:prstGeom>
        </p:spPr>
      </p:pic>
      <p:sp>
        <p:nvSpPr>
          <p:cNvPr id="3" name="灯片编号占位符 2">
            <a:extLst>
              <a:ext uri="{FF2B5EF4-FFF2-40B4-BE49-F238E27FC236}">
                <a16:creationId xmlns:a16="http://schemas.microsoft.com/office/drawing/2014/main" id="{D10CB7FD-C103-E5AD-7C0C-5F62F54AF76B}"/>
              </a:ext>
            </a:extLst>
          </p:cNvPr>
          <p:cNvSpPr>
            <a:spLocks noGrp="1"/>
          </p:cNvSpPr>
          <p:nvPr>
            <p:ph type="sldNum" sz="quarter" idx="12"/>
          </p:nvPr>
        </p:nvSpPr>
        <p:spPr/>
        <p:txBody>
          <a:bodyPr/>
          <a:lstStyle/>
          <a:p>
            <a:fld id="{D054094E-59FB-124A-8F04-8A25D233F3BE}" type="slidenum">
              <a:rPr lang="en-US" altLang="zh-CN" smtClean="0"/>
              <a:t>9</a:t>
            </a:fld>
            <a:endParaRPr kumimoji="1"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indefinite"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repeatCount="indefinite" fill="remove"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ig bang" id="{64E7856D-4B48-4C9D-B2E9-99D2CA00AC2B}" vid="{F1DC27CC-619C-4918-8776-E8D8B9D6ADC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Big bang</Template>
  <TotalTime>32</TotalTime>
  <Words>798</Words>
  <Application>Microsoft Office PowerPoint</Application>
  <PresentationFormat>宽屏</PresentationFormat>
  <Paragraphs>171</Paragraphs>
  <Slides>23</Slides>
  <Notes>4</Notes>
  <HiddenSlides>0</HiddenSlides>
  <MMClips>3</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23</vt:i4>
      </vt:variant>
    </vt:vector>
  </HeadingPairs>
  <TitlesOfParts>
    <vt:vector size="27" baseType="lpstr">
      <vt:lpstr>DengXian</vt:lpstr>
      <vt:lpstr>DengXian</vt:lpstr>
      <vt:lpstr>Arial</vt:lpstr>
      <vt:lpstr>Office 主题​​</vt:lpstr>
      <vt:lpstr>Metaverse: Lookback &amp; Prospect</vt:lpstr>
      <vt:lpstr>Big Bang! What Is Metaverse?</vt:lpstr>
      <vt:lpstr>What is Metaverse?</vt:lpstr>
      <vt:lpstr>What is Metaverse?</vt:lpstr>
      <vt:lpstr>What is Metaverse?</vt:lpstr>
      <vt:lpstr>What is Metaverse?</vt:lpstr>
      <vt:lpstr>Thank you!</vt:lpstr>
      <vt:lpstr>Reconstruction: Physical to Digital</vt:lpstr>
      <vt:lpstr>What Reconstruction Techniques Do</vt:lpstr>
      <vt:lpstr>Recent Reconstruction Techniques</vt:lpstr>
      <vt:lpstr>Future of Reconstruction Techniques</vt:lpstr>
      <vt:lpstr>Summary</vt:lpstr>
      <vt:lpstr>Thank you!</vt:lpstr>
      <vt:lpstr>The Real Value of Virtual Estates</vt:lpstr>
      <vt:lpstr>Value of Virtual Assets</vt:lpstr>
      <vt:lpstr>Origin of Value: Start from Reality</vt:lpstr>
      <vt:lpstr>Uniqueness: Basic Concept of NFT</vt:lpstr>
      <vt:lpstr>Scarcity: Slow growth of Blockchain</vt:lpstr>
      <vt:lpstr>Utility: NFT in Metaverse</vt:lpstr>
      <vt:lpstr>The Real Value of Virtual Estates</vt:lpstr>
      <vt:lpstr>Thank you!</vt:lpstr>
      <vt:lpstr>Q&amp;A Session</vt:lpstr>
      <vt:lpstr>Metaverse: Lookback &amp; Prospect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Bang ! What is Metaverse ?</dc:title>
  <dc:creator>Betrayer Dear</dc:creator>
  <cp:lastModifiedBy>张 志伟</cp:lastModifiedBy>
  <cp:revision>4</cp:revision>
  <dcterms:created xsi:type="dcterms:W3CDTF">2022-12-08T07:46:15Z</dcterms:created>
  <dcterms:modified xsi:type="dcterms:W3CDTF">2022-12-11T09:22:25Z</dcterms:modified>
</cp:coreProperties>
</file>